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65" r:id="rId3"/>
    <p:sldId id="414" r:id="rId4"/>
    <p:sldId id="270" r:id="rId5"/>
    <p:sldId id="271" r:id="rId6"/>
    <p:sldId id="413" r:id="rId7"/>
    <p:sldId id="273" r:id="rId8"/>
    <p:sldId id="256" r:id="rId9"/>
    <p:sldId id="274" r:id="rId10"/>
    <p:sldId id="267" r:id="rId11"/>
    <p:sldId id="259" r:id="rId12"/>
    <p:sldId id="266" r:id="rId13"/>
    <p:sldId id="263" r:id="rId14"/>
    <p:sldId id="268" r:id="rId15"/>
    <p:sldId id="269" r:id="rId16"/>
    <p:sldId id="257" r:id="rId17"/>
    <p:sldId id="275" r:id="rId18"/>
    <p:sldId id="416" r:id="rId19"/>
    <p:sldId id="417" r:id="rId20"/>
    <p:sldId id="409" r:id="rId21"/>
    <p:sldId id="412" r:id="rId22"/>
    <p:sldId id="410" r:id="rId23"/>
    <p:sldId id="415" r:id="rId24"/>
    <p:sldId id="411" r:id="rId25"/>
    <p:sldId id="276" r:id="rId26"/>
    <p:sldId id="277" r:id="rId27"/>
    <p:sldId id="278" r:id="rId28"/>
    <p:sldId id="279" r:id="rId29"/>
    <p:sldId id="280" r:id="rId30"/>
    <p:sldId id="281" r:id="rId31"/>
    <p:sldId id="395" r:id="rId32"/>
    <p:sldId id="401" r:id="rId33"/>
    <p:sldId id="407" r:id="rId34"/>
    <p:sldId id="402" r:id="rId35"/>
    <p:sldId id="406" r:id="rId36"/>
    <p:sldId id="408" r:id="rId37"/>
    <p:sldId id="400" r:id="rId38"/>
    <p:sldId id="398" r:id="rId39"/>
    <p:sldId id="403" r:id="rId40"/>
    <p:sldId id="404" r:id="rId41"/>
    <p:sldId id="405" r:id="rId42"/>
    <p:sldId id="397" r:id="rId43"/>
    <p:sldId id="392" r:id="rId44"/>
    <p:sldId id="288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A2B"/>
    <a:srgbClr val="D90D0D"/>
    <a:srgbClr val="3D8BF2"/>
    <a:srgbClr val="F29F05"/>
    <a:srgbClr val="2EA64C"/>
    <a:srgbClr val="A62424"/>
    <a:srgbClr val="F2F2F2"/>
    <a:srgbClr val="049DBF"/>
    <a:srgbClr val="049DD9"/>
    <a:srgbClr val="97B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ABC69-06AC-4AC0-999E-43F8EAFFF872}" v="1489" dt="2020-07-13T20:16:38.549"/>
    <p1510:client id="{F6EC2F59-058A-419D-AEDD-EFD2F527D096}" v="4" dt="2020-07-14T10:57:5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6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a2420d86-c959-463f-a209-2fea3ef854c2" providerId="ADAL" clId="{00AABC69-06AC-4AC0-999E-43F8EAFFF872}"/>
    <pc:docChg chg="undo custSel addSld modSld">
      <pc:chgData name="Ricardo Neves" userId="a2420d86-c959-463f-a209-2fea3ef854c2" providerId="ADAL" clId="{00AABC69-06AC-4AC0-999E-43F8EAFFF872}" dt="2020-07-13T20:16:46.509" v="2306" actId="478"/>
      <pc:docMkLst>
        <pc:docMk/>
      </pc:docMkLst>
      <pc:sldChg chg="addSp delSp modSp new mod">
        <pc:chgData name="Ricardo Neves" userId="a2420d86-c959-463f-a209-2fea3ef854c2" providerId="ADAL" clId="{00AABC69-06AC-4AC0-999E-43F8EAFFF872}" dt="2020-07-13T20:16:46.509" v="2306" actId="478"/>
        <pc:sldMkLst>
          <pc:docMk/>
          <pc:sldMk cId="2087092049" sldId="256"/>
        </pc:sldMkLst>
        <pc:spChg chg="del">
          <ac:chgData name="Ricardo Neves" userId="a2420d86-c959-463f-a209-2fea3ef854c2" providerId="ADAL" clId="{00AABC69-06AC-4AC0-999E-43F8EAFFF872}" dt="2020-07-13T11:23:53.745" v="1" actId="478"/>
          <ac:spMkLst>
            <pc:docMk/>
            <pc:sldMk cId="2087092049" sldId="256"/>
            <ac:spMk id="2" creationId="{D1EE1AA5-55D8-4B27-A261-C1CFC14C8625}"/>
          </ac:spMkLst>
        </pc:spChg>
        <pc:spChg chg="del">
          <ac:chgData name="Ricardo Neves" userId="a2420d86-c959-463f-a209-2fea3ef854c2" providerId="ADAL" clId="{00AABC69-06AC-4AC0-999E-43F8EAFFF872}" dt="2020-07-13T11:23:55.280" v="2" actId="478"/>
          <ac:spMkLst>
            <pc:docMk/>
            <pc:sldMk cId="2087092049" sldId="256"/>
            <ac:spMk id="3" creationId="{958C8DCC-4AA7-4F33-BE4C-3708C0578B38}"/>
          </ac:spMkLst>
        </pc:spChg>
        <pc:spChg chg="add del mod">
          <ac:chgData name="Ricardo Neves" userId="a2420d86-c959-463f-a209-2fea3ef854c2" providerId="ADAL" clId="{00AABC69-06AC-4AC0-999E-43F8EAFFF872}" dt="2020-07-13T11:27:39.917" v="77" actId="478"/>
          <ac:spMkLst>
            <pc:docMk/>
            <pc:sldMk cId="2087092049" sldId="256"/>
            <ac:spMk id="4" creationId="{A3667BE3-CB59-4DEC-9CA9-E84D5BC8FA4B}"/>
          </ac:spMkLst>
        </pc:spChg>
        <pc:spChg chg="add mod ord">
          <ac:chgData name="Ricardo Neves" userId="a2420d86-c959-463f-a209-2fea3ef854c2" providerId="ADAL" clId="{00AABC69-06AC-4AC0-999E-43F8EAFFF872}" dt="2020-07-13T16:59:42.568" v="1190" actId="207"/>
          <ac:spMkLst>
            <pc:docMk/>
            <pc:sldMk cId="2087092049" sldId="256"/>
            <ac:spMk id="5" creationId="{C40530B3-EAAE-4D85-8A55-F4A8C472268E}"/>
          </ac:spMkLst>
        </pc:spChg>
        <pc:spChg chg="add mod ord">
          <ac:chgData name="Ricardo Neves" userId="a2420d86-c959-463f-a209-2fea3ef854c2" providerId="ADAL" clId="{00AABC69-06AC-4AC0-999E-43F8EAFFF872}" dt="2020-07-13T16:56:49.151" v="1054" actId="167"/>
          <ac:spMkLst>
            <pc:docMk/>
            <pc:sldMk cId="2087092049" sldId="256"/>
            <ac:spMk id="6" creationId="{330F10FD-E282-4DAE-A19B-A71AA43D676F}"/>
          </ac:spMkLst>
        </pc:spChg>
        <pc:spChg chg="add del mod">
          <ac:chgData name="Ricardo Neves" userId="a2420d86-c959-463f-a209-2fea3ef854c2" providerId="ADAL" clId="{00AABC69-06AC-4AC0-999E-43F8EAFFF872}" dt="2020-07-13T13:28:24.875" v="1017" actId="478"/>
          <ac:spMkLst>
            <pc:docMk/>
            <pc:sldMk cId="2087092049" sldId="256"/>
            <ac:spMk id="7" creationId="{6EC3935A-08E3-423F-9F5B-B6F16C47F11C}"/>
          </ac:spMkLst>
        </pc:spChg>
        <pc:spChg chg="add del mod">
          <ac:chgData name="Ricardo Neves" userId="a2420d86-c959-463f-a209-2fea3ef854c2" providerId="ADAL" clId="{00AABC69-06AC-4AC0-999E-43F8EAFFF872}" dt="2020-07-13T11:34:20.796" v="203" actId="478"/>
          <ac:spMkLst>
            <pc:docMk/>
            <pc:sldMk cId="2087092049" sldId="256"/>
            <ac:spMk id="8" creationId="{03A0289E-2EA1-4BCA-8FB9-3B1F6950BEC9}"/>
          </ac:spMkLst>
        </pc:spChg>
        <pc:spChg chg="add del mod">
          <ac:chgData name="Ricardo Neves" userId="a2420d86-c959-463f-a209-2fea3ef854c2" providerId="ADAL" clId="{00AABC69-06AC-4AC0-999E-43F8EAFFF872}" dt="2020-07-13T13:28:17.696" v="1011" actId="478"/>
          <ac:spMkLst>
            <pc:docMk/>
            <pc:sldMk cId="2087092049" sldId="256"/>
            <ac:spMk id="9" creationId="{B2FB7B97-6FBB-46C1-A588-DE65E7D3925D}"/>
          </ac:spMkLst>
        </pc:spChg>
        <pc:spChg chg="add del mod">
          <ac:chgData name="Ricardo Neves" userId="a2420d86-c959-463f-a209-2fea3ef854c2" providerId="ADAL" clId="{00AABC69-06AC-4AC0-999E-43F8EAFFF872}" dt="2020-07-13T13:28:18.487" v="1012" actId="478"/>
          <ac:spMkLst>
            <pc:docMk/>
            <pc:sldMk cId="2087092049" sldId="256"/>
            <ac:spMk id="10" creationId="{4AC62D11-883D-4585-A171-22AB281D8112}"/>
          </ac:spMkLst>
        </pc:spChg>
        <pc:spChg chg="add del mod">
          <ac:chgData name="Ricardo Neves" userId="a2420d86-c959-463f-a209-2fea3ef854c2" providerId="ADAL" clId="{00AABC69-06AC-4AC0-999E-43F8EAFFF872}" dt="2020-07-13T13:28:19.239" v="1013" actId="478"/>
          <ac:spMkLst>
            <pc:docMk/>
            <pc:sldMk cId="2087092049" sldId="256"/>
            <ac:spMk id="11" creationId="{31B53F06-E13D-4F7E-AC39-1378A41269BB}"/>
          </ac:spMkLst>
        </pc:spChg>
        <pc:spChg chg="add del mod">
          <ac:chgData name="Ricardo Neves" userId="a2420d86-c959-463f-a209-2fea3ef854c2" providerId="ADAL" clId="{00AABC69-06AC-4AC0-999E-43F8EAFFF872}" dt="2020-07-13T13:28:20.246" v="1014" actId="478"/>
          <ac:spMkLst>
            <pc:docMk/>
            <pc:sldMk cId="2087092049" sldId="256"/>
            <ac:spMk id="12" creationId="{33DD5863-8A09-4CC5-B59A-E872D9855698}"/>
          </ac:spMkLst>
        </pc:spChg>
        <pc:spChg chg="add del mod">
          <ac:chgData name="Ricardo Neves" userId="a2420d86-c959-463f-a209-2fea3ef854c2" providerId="ADAL" clId="{00AABC69-06AC-4AC0-999E-43F8EAFFF872}" dt="2020-07-13T13:28:21.674" v="1015" actId="478"/>
          <ac:spMkLst>
            <pc:docMk/>
            <pc:sldMk cId="2087092049" sldId="256"/>
            <ac:spMk id="13" creationId="{3CCADB0F-5216-41B8-847D-2FE80EE19771}"/>
          </ac:spMkLst>
        </pc:spChg>
        <pc:spChg chg="add del mod">
          <ac:chgData name="Ricardo Neves" userId="a2420d86-c959-463f-a209-2fea3ef854c2" providerId="ADAL" clId="{00AABC69-06AC-4AC0-999E-43F8EAFFF872}" dt="2020-07-13T13:28:23.845" v="1016" actId="478"/>
          <ac:spMkLst>
            <pc:docMk/>
            <pc:sldMk cId="2087092049" sldId="256"/>
            <ac:spMk id="14" creationId="{9FFCA62D-829C-471E-B049-FCAF8655B9AA}"/>
          </ac:spMkLst>
        </pc:spChg>
        <pc:spChg chg="add del mod">
          <ac:chgData name="Ricardo Neves" userId="a2420d86-c959-463f-a209-2fea3ef854c2" providerId="ADAL" clId="{00AABC69-06AC-4AC0-999E-43F8EAFFF872}" dt="2020-07-13T11:34:19.804" v="202" actId="478"/>
          <ac:spMkLst>
            <pc:docMk/>
            <pc:sldMk cId="2087092049" sldId="256"/>
            <ac:spMk id="15" creationId="{D781C794-13D7-49CA-B172-A0A8B4307B3D}"/>
          </ac:spMkLst>
        </pc:spChg>
        <pc:spChg chg="add del mod">
          <ac:chgData name="Ricardo Neves" userId="a2420d86-c959-463f-a209-2fea3ef854c2" providerId="ADAL" clId="{00AABC69-06AC-4AC0-999E-43F8EAFFF872}" dt="2020-07-13T12:19:37.988" v="564" actId="478"/>
          <ac:spMkLst>
            <pc:docMk/>
            <pc:sldMk cId="2087092049" sldId="256"/>
            <ac:spMk id="16" creationId="{9A13906C-3A69-43CF-98D6-B984DA4256B4}"/>
          </ac:spMkLst>
        </pc:spChg>
        <pc:spChg chg="add del mod">
          <ac:chgData name="Ricardo Neves" userId="a2420d86-c959-463f-a209-2fea3ef854c2" providerId="ADAL" clId="{00AABC69-06AC-4AC0-999E-43F8EAFFF872}" dt="2020-07-13T11:34:18.175" v="201" actId="478"/>
          <ac:spMkLst>
            <pc:docMk/>
            <pc:sldMk cId="2087092049" sldId="256"/>
            <ac:spMk id="17" creationId="{E5B4E534-57B2-4706-9595-0964579D41FD}"/>
          </ac:spMkLst>
        </pc:spChg>
        <pc:spChg chg="add del mod">
          <ac:chgData name="Ricardo Neves" userId="a2420d86-c959-463f-a209-2fea3ef854c2" providerId="ADAL" clId="{00AABC69-06AC-4AC0-999E-43F8EAFFF872}" dt="2020-07-13T12:13:13.731" v="544" actId="478"/>
          <ac:spMkLst>
            <pc:docMk/>
            <pc:sldMk cId="2087092049" sldId="256"/>
            <ac:spMk id="18" creationId="{D37AE294-4451-4084-9A66-7828FB11A592}"/>
          </ac:spMkLst>
        </pc:spChg>
        <pc:spChg chg="add del mod">
          <ac:chgData name="Ricardo Neves" userId="a2420d86-c959-463f-a209-2fea3ef854c2" providerId="ADAL" clId="{00AABC69-06AC-4AC0-999E-43F8EAFFF872}" dt="2020-07-13T12:04:21.845" v="435" actId="478"/>
          <ac:spMkLst>
            <pc:docMk/>
            <pc:sldMk cId="2087092049" sldId="256"/>
            <ac:spMk id="19" creationId="{820A53AE-7A3F-4624-B330-D96AC3D9EFD1}"/>
          </ac:spMkLst>
        </pc:spChg>
        <pc:spChg chg="add del mod">
          <ac:chgData name="Ricardo Neves" userId="a2420d86-c959-463f-a209-2fea3ef854c2" providerId="ADAL" clId="{00AABC69-06AC-4AC0-999E-43F8EAFFF872}" dt="2020-07-13T12:20:37.297" v="593" actId="478"/>
          <ac:spMkLst>
            <pc:docMk/>
            <pc:sldMk cId="2087092049" sldId="256"/>
            <ac:spMk id="20" creationId="{E7AA18C7-E51B-4C9B-8BCC-E249599ABD48}"/>
          </ac:spMkLst>
        </pc:spChg>
        <pc:spChg chg="add del mod">
          <ac:chgData name="Ricardo Neves" userId="a2420d86-c959-463f-a209-2fea3ef854c2" providerId="ADAL" clId="{00AABC69-06AC-4AC0-999E-43F8EAFFF872}" dt="2020-07-13T12:21:04.492" v="617" actId="478"/>
          <ac:spMkLst>
            <pc:docMk/>
            <pc:sldMk cId="2087092049" sldId="256"/>
            <ac:spMk id="21" creationId="{E36AB8C4-E134-48C6-A8A3-DA366B84D8C5}"/>
          </ac:spMkLst>
        </pc:spChg>
        <pc:spChg chg="add del">
          <ac:chgData name="Ricardo Neves" userId="a2420d86-c959-463f-a209-2fea3ef854c2" providerId="ADAL" clId="{00AABC69-06AC-4AC0-999E-43F8EAFFF872}" dt="2020-07-13T11:39:02.299" v="217" actId="478"/>
          <ac:spMkLst>
            <pc:docMk/>
            <pc:sldMk cId="2087092049" sldId="256"/>
            <ac:spMk id="22" creationId="{C16BB8AE-A8FD-474A-B897-84844B40B608}"/>
          </ac:spMkLst>
        </pc:spChg>
        <pc:spChg chg="add mod">
          <ac:chgData name="Ricardo Neves" userId="a2420d86-c959-463f-a209-2fea3ef854c2" providerId="ADAL" clId="{00AABC69-06AC-4AC0-999E-43F8EAFFF872}" dt="2020-07-13T19:01:00.062" v="2112"/>
          <ac:spMkLst>
            <pc:docMk/>
            <pc:sldMk cId="2087092049" sldId="256"/>
            <ac:spMk id="23" creationId="{B6D97952-35B4-4425-BD34-51BA52E08E46}"/>
          </ac:spMkLst>
        </pc:spChg>
        <pc:spChg chg="add del mod">
          <ac:chgData name="Ricardo Neves" userId="a2420d86-c959-463f-a209-2fea3ef854c2" providerId="ADAL" clId="{00AABC69-06AC-4AC0-999E-43F8EAFFF872}" dt="2020-07-13T11:56:45.239" v="359"/>
          <ac:spMkLst>
            <pc:docMk/>
            <pc:sldMk cId="2087092049" sldId="256"/>
            <ac:spMk id="25" creationId="{5184652D-2E0B-4C65-B876-9449A579891F}"/>
          </ac:spMkLst>
        </pc:spChg>
        <pc:spChg chg="add del mod">
          <ac:chgData name="Ricardo Neves" userId="a2420d86-c959-463f-a209-2fea3ef854c2" providerId="ADAL" clId="{00AABC69-06AC-4AC0-999E-43F8EAFFF872}" dt="2020-07-13T12:05:24.574" v="510" actId="478"/>
          <ac:spMkLst>
            <pc:docMk/>
            <pc:sldMk cId="2087092049" sldId="256"/>
            <ac:spMk id="26" creationId="{1968C635-8C20-4F2E-9CFA-F7E08511A00B}"/>
          </ac:spMkLst>
        </pc:spChg>
        <pc:spChg chg="add del mod">
          <ac:chgData name="Ricardo Neves" userId="a2420d86-c959-463f-a209-2fea3ef854c2" providerId="ADAL" clId="{00AABC69-06AC-4AC0-999E-43F8EAFFF872}" dt="2020-07-13T12:05:25.376" v="511" actId="478"/>
          <ac:spMkLst>
            <pc:docMk/>
            <pc:sldMk cId="2087092049" sldId="256"/>
            <ac:spMk id="27" creationId="{0784E502-340B-46ED-8B6A-68F3D3B98E11}"/>
          </ac:spMkLst>
        </pc:spChg>
        <pc:spChg chg="add del mod">
          <ac:chgData name="Ricardo Neves" userId="a2420d86-c959-463f-a209-2fea3ef854c2" providerId="ADAL" clId="{00AABC69-06AC-4AC0-999E-43F8EAFFF872}" dt="2020-07-13T12:03:19.753" v="389"/>
          <ac:spMkLst>
            <pc:docMk/>
            <pc:sldMk cId="2087092049" sldId="256"/>
            <ac:spMk id="28" creationId="{B976F732-635C-43F3-A7CC-80AF4D14B8AB}"/>
          </ac:spMkLst>
        </pc:spChg>
        <pc:spChg chg="add del mod">
          <ac:chgData name="Ricardo Neves" userId="a2420d86-c959-463f-a209-2fea3ef854c2" providerId="ADAL" clId="{00AABC69-06AC-4AC0-999E-43F8EAFFF872}" dt="2020-07-13T13:28:08.238" v="1004" actId="478"/>
          <ac:spMkLst>
            <pc:docMk/>
            <pc:sldMk cId="2087092049" sldId="256"/>
            <ac:spMk id="29" creationId="{2FC9274D-6B6C-4334-856B-5EA8DC9B237A}"/>
          </ac:spMkLst>
        </pc:spChg>
        <pc:spChg chg="add del mod">
          <ac:chgData name="Ricardo Neves" userId="a2420d86-c959-463f-a209-2fea3ef854c2" providerId="ADAL" clId="{00AABC69-06AC-4AC0-999E-43F8EAFFF872}" dt="2020-07-13T13:28:08.999" v="1005" actId="478"/>
          <ac:spMkLst>
            <pc:docMk/>
            <pc:sldMk cId="2087092049" sldId="256"/>
            <ac:spMk id="30" creationId="{D5AC1875-A00E-4FCF-BB46-093ED13BC320}"/>
          </ac:spMkLst>
        </pc:spChg>
        <pc:spChg chg="add del mod">
          <ac:chgData name="Ricardo Neves" userId="a2420d86-c959-463f-a209-2fea3ef854c2" providerId="ADAL" clId="{00AABC69-06AC-4AC0-999E-43F8EAFFF872}" dt="2020-07-13T13:28:09.652" v="1006" actId="478"/>
          <ac:spMkLst>
            <pc:docMk/>
            <pc:sldMk cId="2087092049" sldId="256"/>
            <ac:spMk id="31" creationId="{FD101020-A502-4E11-9CFB-59C412BC3CD0}"/>
          </ac:spMkLst>
        </pc:spChg>
        <pc:spChg chg="add del mod">
          <ac:chgData name="Ricardo Neves" userId="a2420d86-c959-463f-a209-2fea3ef854c2" providerId="ADAL" clId="{00AABC69-06AC-4AC0-999E-43F8EAFFF872}" dt="2020-07-13T13:28:13.318" v="1010" actId="478"/>
          <ac:spMkLst>
            <pc:docMk/>
            <pc:sldMk cId="2087092049" sldId="256"/>
            <ac:spMk id="32" creationId="{CC51B25E-9E3D-408F-A40E-25AF208352A6}"/>
          </ac:spMkLst>
        </pc:spChg>
        <pc:spChg chg="add del mod">
          <ac:chgData name="Ricardo Neves" userId="a2420d86-c959-463f-a209-2fea3ef854c2" providerId="ADAL" clId="{00AABC69-06AC-4AC0-999E-43F8EAFFF872}" dt="2020-07-13T13:28:11.985" v="1009" actId="478"/>
          <ac:spMkLst>
            <pc:docMk/>
            <pc:sldMk cId="2087092049" sldId="256"/>
            <ac:spMk id="33" creationId="{ED8DCADC-96C1-44B7-A006-86BD2F359073}"/>
          </ac:spMkLst>
        </pc:spChg>
        <pc:spChg chg="add mod">
          <ac:chgData name="Ricardo Neves" userId="a2420d86-c959-463f-a209-2fea3ef854c2" providerId="ADAL" clId="{00AABC69-06AC-4AC0-999E-43F8EAFFF872}" dt="2020-07-13T12:11:57.406" v="525" actId="571"/>
          <ac:spMkLst>
            <pc:docMk/>
            <pc:sldMk cId="2087092049" sldId="256"/>
            <ac:spMk id="34" creationId="{3B78FEF8-64AE-4E2F-9289-CD0A59DBC4C3}"/>
          </ac:spMkLst>
        </pc:spChg>
        <pc:spChg chg="add mod">
          <ac:chgData name="Ricardo Neves" userId="a2420d86-c959-463f-a209-2fea3ef854c2" providerId="ADAL" clId="{00AABC69-06AC-4AC0-999E-43F8EAFFF872}" dt="2020-07-13T12:11:57.406" v="525" actId="571"/>
          <ac:spMkLst>
            <pc:docMk/>
            <pc:sldMk cId="2087092049" sldId="256"/>
            <ac:spMk id="35" creationId="{A91E30A1-4593-4D6A-A7BE-8FBC0CA2511B}"/>
          </ac:spMkLst>
        </pc:spChg>
        <pc:spChg chg="add del mod">
          <ac:chgData name="Ricardo Neves" userId="a2420d86-c959-463f-a209-2fea3ef854c2" providerId="ADAL" clId="{00AABC69-06AC-4AC0-999E-43F8EAFFF872}" dt="2020-07-13T13:28:10.215" v="1007" actId="478"/>
          <ac:spMkLst>
            <pc:docMk/>
            <pc:sldMk cId="2087092049" sldId="256"/>
            <ac:spMk id="36" creationId="{88018B7A-68CB-4E9B-8BF9-547BED80AEA1}"/>
          </ac:spMkLst>
        </pc:spChg>
        <pc:spChg chg="add mod">
          <ac:chgData name="Ricardo Neves" userId="a2420d86-c959-463f-a209-2fea3ef854c2" providerId="ADAL" clId="{00AABC69-06AC-4AC0-999E-43F8EAFFF872}" dt="2020-07-13T18:58:38.766" v="1986" actId="14861"/>
          <ac:spMkLst>
            <pc:docMk/>
            <pc:sldMk cId="2087092049" sldId="256"/>
            <ac:spMk id="37" creationId="{0C379428-8A71-4340-AB63-040AB7D7E4AC}"/>
          </ac:spMkLst>
        </pc:spChg>
        <pc:spChg chg="add mod">
          <ac:chgData name="Ricardo Neves" userId="a2420d86-c959-463f-a209-2fea3ef854c2" providerId="ADAL" clId="{00AABC69-06AC-4AC0-999E-43F8EAFFF872}" dt="2020-07-13T18:58:42.908" v="2016" actId="14861"/>
          <ac:spMkLst>
            <pc:docMk/>
            <pc:sldMk cId="2087092049" sldId="256"/>
            <ac:spMk id="38" creationId="{AF2E6FB6-2E1A-44CD-82ED-E6F5C338CC95}"/>
          </ac:spMkLst>
        </pc:spChg>
        <pc:spChg chg="add mod">
          <ac:chgData name="Ricardo Neves" userId="a2420d86-c959-463f-a209-2fea3ef854c2" providerId="ADAL" clId="{00AABC69-06AC-4AC0-999E-43F8EAFFF872}" dt="2020-07-13T18:58:45.954" v="2039" actId="14861"/>
          <ac:spMkLst>
            <pc:docMk/>
            <pc:sldMk cId="2087092049" sldId="256"/>
            <ac:spMk id="39" creationId="{F21059C5-7880-48C6-915E-C01D342975DC}"/>
          </ac:spMkLst>
        </pc:spChg>
        <pc:spChg chg="add mod">
          <ac:chgData name="Ricardo Neves" userId="a2420d86-c959-463f-a209-2fea3ef854c2" providerId="ADAL" clId="{00AABC69-06AC-4AC0-999E-43F8EAFFF872}" dt="2020-07-13T18:58:48.456" v="2059" actId="14861"/>
          <ac:spMkLst>
            <pc:docMk/>
            <pc:sldMk cId="2087092049" sldId="256"/>
            <ac:spMk id="40" creationId="{BF9DEB8F-50D7-45FB-B76E-D7511703C0E7}"/>
          </ac:spMkLst>
        </pc:spChg>
        <pc:spChg chg="add del mod">
          <ac:chgData name="Ricardo Neves" userId="a2420d86-c959-463f-a209-2fea3ef854c2" providerId="ADAL" clId="{00AABC69-06AC-4AC0-999E-43F8EAFFF872}" dt="2020-07-13T12:23:12.213" v="668"/>
          <ac:spMkLst>
            <pc:docMk/>
            <pc:sldMk cId="2087092049" sldId="256"/>
            <ac:spMk id="41" creationId="{2FF60607-ED65-4D3F-A790-F7D3519EFC63}"/>
          </ac:spMkLst>
        </pc:spChg>
        <pc:spChg chg="add del mod">
          <ac:chgData name="Ricardo Neves" userId="a2420d86-c959-463f-a209-2fea3ef854c2" providerId="ADAL" clId="{00AABC69-06AC-4AC0-999E-43F8EAFFF872}" dt="2020-07-13T12:23:10.674" v="665"/>
          <ac:spMkLst>
            <pc:docMk/>
            <pc:sldMk cId="2087092049" sldId="256"/>
            <ac:spMk id="42" creationId="{B03127DC-77E9-4C6E-BF7C-8666F75E695F}"/>
          </ac:spMkLst>
        </pc:spChg>
        <pc:spChg chg="add del mod">
          <ac:chgData name="Ricardo Neves" userId="a2420d86-c959-463f-a209-2fea3ef854c2" providerId="ADAL" clId="{00AABC69-06AC-4AC0-999E-43F8EAFFF872}" dt="2020-07-13T17:32:24.850" v="1725" actId="478"/>
          <ac:spMkLst>
            <pc:docMk/>
            <pc:sldMk cId="2087092049" sldId="256"/>
            <ac:spMk id="43" creationId="{FB717598-77F5-465F-B4AF-FBFA81E62FCB}"/>
          </ac:spMkLst>
        </pc:spChg>
        <pc:spChg chg="add del mod">
          <ac:chgData name="Ricardo Neves" userId="a2420d86-c959-463f-a209-2fea3ef854c2" providerId="ADAL" clId="{00AABC69-06AC-4AC0-999E-43F8EAFFF872}" dt="2020-07-13T17:32:27.317" v="1726" actId="478"/>
          <ac:spMkLst>
            <pc:docMk/>
            <pc:sldMk cId="2087092049" sldId="256"/>
            <ac:spMk id="44" creationId="{7B85B0D4-0FE4-4295-A0D9-EBA1DC7D52B3}"/>
          </ac:spMkLst>
        </pc:spChg>
        <pc:spChg chg="add del mod">
          <ac:chgData name="Ricardo Neves" userId="a2420d86-c959-463f-a209-2fea3ef854c2" providerId="ADAL" clId="{00AABC69-06AC-4AC0-999E-43F8EAFFF872}" dt="2020-07-13T17:32:28.309" v="1727" actId="478"/>
          <ac:spMkLst>
            <pc:docMk/>
            <pc:sldMk cId="2087092049" sldId="256"/>
            <ac:spMk id="45" creationId="{1E2DF95C-F2A7-4E96-ADED-4882043E43E2}"/>
          </ac:spMkLst>
        </pc:spChg>
        <pc:spChg chg="add del mod">
          <ac:chgData name="Ricardo Neves" userId="a2420d86-c959-463f-a209-2fea3ef854c2" providerId="ADAL" clId="{00AABC69-06AC-4AC0-999E-43F8EAFFF872}" dt="2020-07-13T17:32:49.811" v="1729" actId="478"/>
          <ac:spMkLst>
            <pc:docMk/>
            <pc:sldMk cId="2087092049" sldId="256"/>
            <ac:spMk id="46" creationId="{DF80EB43-FD39-4662-B863-CCD35E8197A3}"/>
          </ac:spMkLst>
        </pc:spChg>
        <pc:spChg chg="add del mod">
          <ac:chgData name="Ricardo Neves" userId="a2420d86-c959-463f-a209-2fea3ef854c2" providerId="ADAL" clId="{00AABC69-06AC-4AC0-999E-43F8EAFFF872}" dt="2020-07-13T17:32:50.592" v="1730" actId="478"/>
          <ac:spMkLst>
            <pc:docMk/>
            <pc:sldMk cId="2087092049" sldId="256"/>
            <ac:spMk id="47" creationId="{D386BE01-95CC-467A-8E48-199A7FACEF61}"/>
          </ac:spMkLst>
        </pc:spChg>
        <pc:spChg chg="add mod">
          <ac:chgData name="Ricardo Neves" userId="a2420d86-c959-463f-a209-2fea3ef854c2" providerId="ADAL" clId="{00AABC69-06AC-4AC0-999E-43F8EAFFF872}" dt="2020-07-13T18:58:50.861" v="2076" actId="14861"/>
          <ac:spMkLst>
            <pc:docMk/>
            <pc:sldMk cId="2087092049" sldId="256"/>
            <ac:spMk id="62" creationId="{50A6F908-DE28-4E0B-996B-0D5B4122C139}"/>
          </ac:spMkLst>
        </pc:spChg>
        <pc:spChg chg="add del mod">
          <ac:chgData name="Ricardo Neves" userId="a2420d86-c959-463f-a209-2fea3ef854c2" providerId="ADAL" clId="{00AABC69-06AC-4AC0-999E-43F8EAFFF872}" dt="2020-07-13T17:25:06.764" v="1711" actId="478"/>
          <ac:spMkLst>
            <pc:docMk/>
            <pc:sldMk cId="2087092049" sldId="256"/>
            <ac:spMk id="63" creationId="{31BF0ED4-EE26-40B4-B8B0-C30030CE92D9}"/>
          </ac:spMkLst>
        </pc:spChg>
        <pc:spChg chg="add del mod">
          <ac:chgData name="Ricardo Neves" userId="a2420d86-c959-463f-a209-2fea3ef854c2" providerId="ADAL" clId="{00AABC69-06AC-4AC0-999E-43F8EAFFF872}" dt="2020-07-13T17:25:14.328" v="1713" actId="478"/>
          <ac:spMkLst>
            <pc:docMk/>
            <pc:sldMk cId="2087092049" sldId="256"/>
            <ac:spMk id="64" creationId="{0E4140EB-3348-4872-8C79-2FC568EF3D1F}"/>
          </ac:spMkLst>
        </pc:spChg>
        <pc:spChg chg="add del mod">
          <ac:chgData name="Ricardo Neves" userId="a2420d86-c959-463f-a209-2fea3ef854c2" providerId="ADAL" clId="{00AABC69-06AC-4AC0-999E-43F8EAFFF872}" dt="2020-07-13T17:25:18.372" v="1715" actId="478"/>
          <ac:spMkLst>
            <pc:docMk/>
            <pc:sldMk cId="2087092049" sldId="256"/>
            <ac:spMk id="65" creationId="{BC1BE3DE-D868-4C64-995C-828F895A11FE}"/>
          </ac:spMkLst>
        </pc:spChg>
        <pc:spChg chg="add del mod">
          <ac:chgData name="Ricardo Neves" userId="a2420d86-c959-463f-a209-2fea3ef854c2" providerId="ADAL" clId="{00AABC69-06AC-4AC0-999E-43F8EAFFF872}" dt="2020-07-13T17:25:19.840" v="1716" actId="478"/>
          <ac:spMkLst>
            <pc:docMk/>
            <pc:sldMk cId="2087092049" sldId="256"/>
            <ac:spMk id="66" creationId="{348DFA0D-D75C-44C2-A886-69F8AF6474DB}"/>
          </ac:spMkLst>
        </pc:spChg>
        <pc:spChg chg="add del mod">
          <ac:chgData name="Ricardo Neves" userId="a2420d86-c959-463f-a209-2fea3ef854c2" providerId="ADAL" clId="{00AABC69-06AC-4AC0-999E-43F8EAFFF872}" dt="2020-07-13T17:20:27.425" v="1704" actId="478"/>
          <ac:spMkLst>
            <pc:docMk/>
            <pc:sldMk cId="2087092049" sldId="256"/>
            <ac:spMk id="67" creationId="{0C5EF0E9-A792-4E46-BE5A-878EE11CF1E4}"/>
          </ac:spMkLst>
        </pc:spChg>
        <pc:spChg chg="add del mod">
          <ac:chgData name="Ricardo Neves" userId="a2420d86-c959-463f-a209-2fea3ef854c2" providerId="ADAL" clId="{00AABC69-06AC-4AC0-999E-43F8EAFFF872}" dt="2020-07-13T17:20:24.282" v="1703" actId="478"/>
          <ac:spMkLst>
            <pc:docMk/>
            <pc:sldMk cId="2087092049" sldId="256"/>
            <ac:spMk id="68" creationId="{E88DDF4C-D344-4280-810D-7BBBF44D1533}"/>
          </ac:spMkLst>
        </pc:spChg>
        <pc:spChg chg="add del mod">
          <ac:chgData name="Ricardo Neves" userId="a2420d86-c959-463f-a209-2fea3ef854c2" providerId="ADAL" clId="{00AABC69-06AC-4AC0-999E-43F8EAFFF872}" dt="2020-07-13T17:20:20.634" v="1702" actId="478"/>
          <ac:spMkLst>
            <pc:docMk/>
            <pc:sldMk cId="2087092049" sldId="256"/>
            <ac:spMk id="69" creationId="{A88F7B42-61F4-4FD3-85B9-5722209FFC18}"/>
          </ac:spMkLst>
        </pc:spChg>
        <pc:spChg chg="add del mod">
          <ac:chgData name="Ricardo Neves" userId="a2420d86-c959-463f-a209-2fea3ef854c2" providerId="ADAL" clId="{00AABC69-06AC-4AC0-999E-43F8EAFFF872}" dt="2020-07-13T17:13:36.183" v="1520"/>
          <ac:spMkLst>
            <pc:docMk/>
            <pc:sldMk cId="2087092049" sldId="256"/>
            <ac:spMk id="71" creationId="{B0F01E45-4713-48BD-B8B2-7925BAC8BD60}"/>
          </ac:spMkLst>
        </pc:spChg>
        <pc:spChg chg="add del mod">
          <ac:chgData name="Ricardo Neves" userId="a2420d86-c959-463f-a209-2fea3ef854c2" providerId="ADAL" clId="{00AABC69-06AC-4AC0-999E-43F8EAFFF872}" dt="2020-07-13T17:25:51.296" v="1724" actId="478"/>
          <ac:spMkLst>
            <pc:docMk/>
            <pc:sldMk cId="2087092049" sldId="256"/>
            <ac:spMk id="72" creationId="{9750EC12-7A53-4F90-8C38-ABE6DFBB99DC}"/>
          </ac:spMkLst>
        </pc:spChg>
        <pc:spChg chg="add del mod">
          <ac:chgData name="Ricardo Neves" userId="a2420d86-c959-463f-a209-2fea3ef854c2" providerId="ADAL" clId="{00AABC69-06AC-4AC0-999E-43F8EAFFF872}" dt="2020-07-13T17:25:17.042" v="1714" actId="21"/>
          <ac:spMkLst>
            <pc:docMk/>
            <pc:sldMk cId="2087092049" sldId="256"/>
            <ac:spMk id="73" creationId="{97F24F05-AA8C-4836-9BE8-9CEA5C245185}"/>
          </ac:spMkLst>
        </pc:spChg>
        <pc:spChg chg="add del mod">
          <ac:chgData name="Ricardo Neves" userId="a2420d86-c959-463f-a209-2fea3ef854c2" providerId="ADAL" clId="{00AABC69-06AC-4AC0-999E-43F8EAFFF872}" dt="2020-07-13T17:20:13.228" v="1701" actId="478"/>
          <ac:spMkLst>
            <pc:docMk/>
            <pc:sldMk cId="2087092049" sldId="256"/>
            <ac:spMk id="74" creationId="{AA707DA8-84FC-42C5-A1D5-74424AB0AF42}"/>
          </ac:spMkLst>
        </pc:spChg>
        <pc:spChg chg="add del mod">
          <ac:chgData name="Ricardo Neves" userId="a2420d86-c959-463f-a209-2fea3ef854c2" providerId="ADAL" clId="{00AABC69-06AC-4AC0-999E-43F8EAFFF872}" dt="2020-07-13T17:25:12.970" v="1712" actId="478"/>
          <ac:spMkLst>
            <pc:docMk/>
            <pc:sldMk cId="2087092049" sldId="256"/>
            <ac:spMk id="75" creationId="{FFEF96C8-6972-4E93-B78D-6A06407E5D1E}"/>
          </ac:spMkLst>
        </pc:spChg>
        <pc:spChg chg="add mod">
          <ac:chgData name="Ricardo Neves" userId="a2420d86-c959-463f-a209-2fea3ef854c2" providerId="ADAL" clId="{00AABC69-06AC-4AC0-999E-43F8EAFFF872}" dt="2020-07-13T18:59:09.067" v="2082" actId="14861"/>
          <ac:spMkLst>
            <pc:docMk/>
            <pc:sldMk cId="2087092049" sldId="256"/>
            <ac:spMk id="76" creationId="{7575A070-B5D0-4CC6-8B56-0CCF05F3248C}"/>
          </ac:spMkLst>
        </pc:spChg>
        <pc:spChg chg="add del mod">
          <ac:chgData name="Ricardo Neves" userId="a2420d86-c959-463f-a209-2fea3ef854c2" providerId="ADAL" clId="{00AABC69-06AC-4AC0-999E-43F8EAFFF872}" dt="2020-07-13T18:59:45.320" v="2109" actId="478"/>
          <ac:spMkLst>
            <pc:docMk/>
            <pc:sldMk cId="2087092049" sldId="256"/>
            <ac:spMk id="77" creationId="{EF9AE52C-BC21-4225-90C9-9F04E4D880DF}"/>
          </ac:spMkLst>
        </pc:spChg>
        <pc:spChg chg="add mod">
          <ac:chgData name="Ricardo Neves" userId="a2420d86-c959-463f-a209-2fea3ef854c2" providerId="ADAL" clId="{00AABC69-06AC-4AC0-999E-43F8EAFFF872}" dt="2020-07-13T20:16:20.702" v="2297" actId="207"/>
          <ac:spMkLst>
            <pc:docMk/>
            <pc:sldMk cId="2087092049" sldId="256"/>
            <ac:spMk id="78" creationId="{9E0E12D3-EBE7-43A7-8609-E6BFD220E5AA}"/>
          </ac:spMkLst>
        </pc:spChg>
        <pc:spChg chg="add mod">
          <ac:chgData name="Ricardo Neves" userId="a2420d86-c959-463f-a209-2fea3ef854c2" providerId="ADAL" clId="{00AABC69-06AC-4AC0-999E-43F8EAFFF872}" dt="2020-07-13T20:16:24.525" v="2298" actId="207"/>
          <ac:spMkLst>
            <pc:docMk/>
            <pc:sldMk cId="2087092049" sldId="256"/>
            <ac:spMk id="79" creationId="{28F78C71-F25E-4C45-8027-26560217AAA5}"/>
          </ac:spMkLst>
        </pc:spChg>
        <pc:spChg chg="add mod">
          <ac:chgData name="Ricardo Neves" userId="a2420d86-c959-463f-a209-2fea3ef854c2" providerId="ADAL" clId="{00AABC69-06AC-4AC0-999E-43F8EAFFF872}" dt="2020-07-13T20:16:28.799" v="2299" actId="207"/>
          <ac:spMkLst>
            <pc:docMk/>
            <pc:sldMk cId="2087092049" sldId="256"/>
            <ac:spMk id="80" creationId="{6AC9B111-A4A5-42B5-BA24-08AD9FEF0E04}"/>
          </ac:spMkLst>
        </pc:spChg>
        <pc:spChg chg="add mod">
          <ac:chgData name="Ricardo Neves" userId="a2420d86-c959-463f-a209-2fea3ef854c2" providerId="ADAL" clId="{00AABC69-06AC-4AC0-999E-43F8EAFFF872}" dt="2020-07-13T20:16:38.549" v="2301" actId="207"/>
          <ac:spMkLst>
            <pc:docMk/>
            <pc:sldMk cId="2087092049" sldId="256"/>
            <ac:spMk id="81" creationId="{F4CEDBE9-AF37-4990-B913-BDA15EA6F034}"/>
          </ac:spMkLst>
        </pc:spChg>
        <pc:spChg chg="add mod">
          <ac:chgData name="Ricardo Neves" userId="a2420d86-c959-463f-a209-2fea3ef854c2" providerId="ADAL" clId="{00AABC69-06AC-4AC0-999E-43F8EAFFF872}" dt="2020-07-13T20:13:00.351" v="2283" actId="207"/>
          <ac:spMkLst>
            <pc:docMk/>
            <pc:sldMk cId="2087092049" sldId="256"/>
            <ac:spMk id="82" creationId="{50388ED1-65E5-4DA6-9F39-5B7B4E16A234}"/>
          </ac:spMkLst>
        </pc:spChg>
        <pc:spChg chg="add del mod">
          <ac:chgData name="Ricardo Neves" userId="a2420d86-c959-463f-a209-2fea3ef854c2" providerId="ADAL" clId="{00AABC69-06AC-4AC0-999E-43F8EAFFF872}" dt="2020-07-13T20:16:45.783" v="2305" actId="478"/>
          <ac:spMkLst>
            <pc:docMk/>
            <pc:sldMk cId="2087092049" sldId="256"/>
            <ac:spMk id="88" creationId="{91EF8D42-2912-4691-BCAB-1CA5F6275847}"/>
          </ac:spMkLst>
        </pc:spChg>
        <pc:spChg chg="add del mod">
          <ac:chgData name="Ricardo Neves" userId="a2420d86-c959-463f-a209-2fea3ef854c2" providerId="ADAL" clId="{00AABC69-06AC-4AC0-999E-43F8EAFFF872}" dt="2020-07-13T20:16:44.207" v="2302" actId="478"/>
          <ac:spMkLst>
            <pc:docMk/>
            <pc:sldMk cId="2087092049" sldId="256"/>
            <ac:spMk id="89" creationId="{7E45AE14-68AC-44BF-A227-2722C8155E0E}"/>
          </ac:spMkLst>
        </pc:spChg>
        <pc:spChg chg="add del mod">
          <ac:chgData name="Ricardo Neves" userId="a2420d86-c959-463f-a209-2fea3ef854c2" providerId="ADAL" clId="{00AABC69-06AC-4AC0-999E-43F8EAFFF872}" dt="2020-07-13T20:16:44.723" v="2303" actId="478"/>
          <ac:spMkLst>
            <pc:docMk/>
            <pc:sldMk cId="2087092049" sldId="256"/>
            <ac:spMk id="90" creationId="{F04BEABD-ABFA-41C6-856C-A18CC30AC90C}"/>
          </ac:spMkLst>
        </pc:spChg>
        <pc:spChg chg="add del mod">
          <ac:chgData name="Ricardo Neves" userId="a2420d86-c959-463f-a209-2fea3ef854c2" providerId="ADAL" clId="{00AABC69-06AC-4AC0-999E-43F8EAFFF872}" dt="2020-07-13T20:16:45.193" v="2304" actId="478"/>
          <ac:spMkLst>
            <pc:docMk/>
            <pc:sldMk cId="2087092049" sldId="256"/>
            <ac:spMk id="91" creationId="{5D36D666-5336-4963-85BD-040C4A8CAE6A}"/>
          </ac:spMkLst>
        </pc:spChg>
        <pc:spChg chg="add del mod">
          <ac:chgData name="Ricardo Neves" userId="a2420d86-c959-463f-a209-2fea3ef854c2" providerId="ADAL" clId="{00AABC69-06AC-4AC0-999E-43F8EAFFF872}" dt="2020-07-13T20:16:46.509" v="2306" actId="478"/>
          <ac:spMkLst>
            <pc:docMk/>
            <pc:sldMk cId="2087092049" sldId="256"/>
            <ac:spMk id="92" creationId="{8298AACD-A3D2-45E7-8C91-FDBDB41CEA19}"/>
          </ac:spMkLst>
        </pc:spChg>
        <pc:picChg chg="add del mod">
          <ac:chgData name="Ricardo Neves" userId="a2420d86-c959-463f-a209-2fea3ef854c2" providerId="ADAL" clId="{00AABC69-06AC-4AC0-999E-43F8EAFFF872}" dt="2020-07-13T11:57:33.785" v="367" actId="478"/>
          <ac:picMkLst>
            <pc:docMk/>
            <pc:sldMk cId="2087092049" sldId="256"/>
            <ac:picMk id="24" creationId="{0B9AC478-8698-42BF-818E-EBA57DBA5435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48" creationId="{06D41E01-0866-4083-9337-15E96C2F610D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49" creationId="{4C90A791-46EC-44AA-9D9D-3D53881E3457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0" creationId="{63E50E41-11FE-4A34-BA4F-7F660E985DDE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1" creationId="{DC80B8A0-C043-40E6-8AEF-7685E0EFE0C5}"/>
          </ac:picMkLst>
        </pc:picChg>
        <pc:picChg chg="add del mod or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2" creationId="{E98D89A2-59E9-478C-B5CE-672609151797}"/>
          </ac:picMkLst>
        </pc:picChg>
        <pc:picChg chg="add mod">
          <ac:chgData name="Ricardo Neves" userId="a2420d86-c959-463f-a209-2fea3ef854c2" providerId="ADAL" clId="{00AABC69-06AC-4AC0-999E-43F8EAFFF872}" dt="2020-07-13T17:04:34.201" v="1374" actId="207"/>
          <ac:picMkLst>
            <pc:docMk/>
            <pc:sldMk cId="2087092049" sldId="256"/>
            <ac:picMk id="53" creationId="{0BDC48C6-41A1-4C21-87D0-A545798EA68C}"/>
          </ac:picMkLst>
        </pc:picChg>
        <pc:picChg chg="add mod">
          <ac:chgData name="Ricardo Neves" userId="a2420d86-c959-463f-a209-2fea3ef854c2" providerId="ADAL" clId="{00AABC69-06AC-4AC0-999E-43F8EAFFF872}" dt="2020-07-13T17:05:18.038" v="1408" actId="207"/>
          <ac:picMkLst>
            <pc:docMk/>
            <pc:sldMk cId="2087092049" sldId="256"/>
            <ac:picMk id="54" creationId="{0529398C-EF96-4075-A8C7-24391D4E231E}"/>
          </ac:picMkLst>
        </pc:picChg>
        <pc:picChg chg="add mod">
          <ac:chgData name="Ricardo Neves" userId="a2420d86-c959-463f-a209-2fea3ef854c2" providerId="ADAL" clId="{00AABC69-06AC-4AC0-999E-43F8EAFFF872}" dt="2020-07-13T17:06:29.538" v="1442" actId="207"/>
          <ac:picMkLst>
            <pc:docMk/>
            <pc:sldMk cId="2087092049" sldId="256"/>
            <ac:picMk id="55" creationId="{3AD36775-7CA8-4F71-A5DE-F9808A0104ED}"/>
          </ac:picMkLst>
        </pc:picChg>
        <pc:picChg chg="add mod">
          <ac:chgData name="Ricardo Neves" userId="a2420d86-c959-463f-a209-2fea3ef854c2" providerId="ADAL" clId="{00AABC69-06AC-4AC0-999E-43F8EAFFF872}" dt="2020-07-13T17:07:13.173" v="1478" actId="207"/>
          <ac:picMkLst>
            <pc:docMk/>
            <pc:sldMk cId="2087092049" sldId="256"/>
            <ac:picMk id="56" creationId="{82028845-BCFC-4256-85BE-40F691CC172E}"/>
          </ac:picMkLst>
        </pc:picChg>
        <pc:picChg chg="add mod">
          <ac:chgData name="Ricardo Neves" userId="a2420d86-c959-463f-a209-2fea3ef854c2" providerId="ADAL" clId="{00AABC69-06AC-4AC0-999E-43F8EAFFF872}" dt="2020-07-13T17:07:08.571" v="1477" actId="207"/>
          <ac:picMkLst>
            <pc:docMk/>
            <pc:sldMk cId="2087092049" sldId="256"/>
            <ac:picMk id="57" creationId="{915A68E3-41A9-4D09-B28C-7C2673DFE445}"/>
          </ac:picMkLst>
        </pc:picChg>
        <pc:picChg chg="add del mod ord">
          <ac:chgData name="Ricardo Neves" userId="a2420d86-c959-463f-a209-2fea3ef854c2" providerId="ADAL" clId="{00AABC69-06AC-4AC0-999E-43F8EAFFF872}" dt="2020-07-13T16:56:38.544" v="1049" actId="478"/>
          <ac:picMkLst>
            <pc:docMk/>
            <pc:sldMk cId="2087092049" sldId="256"/>
            <ac:picMk id="59" creationId="{4F42997D-8A0D-4011-BD5C-2D5B78421D09}"/>
          </ac:picMkLst>
        </pc:picChg>
        <pc:picChg chg="add mod ord">
          <ac:chgData name="Ricardo Neves" userId="a2420d86-c959-463f-a209-2fea3ef854c2" providerId="ADAL" clId="{00AABC69-06AC-4AC0-999E-43F8EAFFF872}" dt="2020-07-13T17:15:53.269" v="1527" actId="1076"/>
          <ac:picMkLst>
            <pc:docMk/>
            <pc:sldMk cId="2087092049" sldId="256"/>
            <ac:picMk id="61" creationId="{1364879C-6E29-4B86-8B52-422281C40251}"/>
          </ac:picMkLst>
        </pc:picChg>
        <pc:picChg chg="add del mod">
          <ac:chgData name="Ricardo Neves" userId="a2420d86-c959-463f-a209-2fea3ef854c2" providerId="ADAL" clId="{00AABC69-06AC-4AC0-999E-43F8EAFFF872}" dt="2020-07-13T17:13:46.621" v="1522" actId="478"/>
          <ac:picMkLst>
            <pc:docMk/>
            <pc:sldMk cId="2087092049" sldId="256"/>
            <ac:picMk id="70" creationId="{F5F1713C-376F-45B2-9FD1-93673DF71395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3" creationId="{B89D5A41-D630-4CFE-961F-DB27D51AF39D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4" creationId="{FC468DBA-07C7-4B0B-ABFB-D607B7133669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5" creationId="{29D3DB54-CFCC-4679-B741-6A4921DF2636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6" creationId="{A9B8F52B-CEE1-4F52-9918-495298E7EAAE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7" creationId="{A798CFE8-173E-46CD-90D9-1812007A10F6}"/>
          </ac:picMkLst>
        </pc:picChg>
      </pc:sldChg>
      <pc:sldChg chg="add">
        <pc:chgData name="Ricardo Neves" userId="a2420d86-c959-463f-a209-2fea3ef854c2" providerId="ADAL" clId="{00AABC69-06AC-4AC0-999E-43F8EAFFF872}" dt="2020-07-13T11:24:05.307" v="3" actId="22"/>
        <pc:sldMkLst>
          <pc:docMk/>
          <pc:sldMk cId="1412899883" sldId="257"/>
        </pc:sldMkLst>
      </pc:sldChg>
      <pc:sldChg chg="add">
        <pc:chgData name="Ricardo Neves" userId="a2420d86-c959-463f-a209-2fea3ef854c2" providerId="ADAL" clId="{00AABC69-06AC-4AC0-999E-43F8EAFFF872}" dt="2020-07-13T12:08:07.406" v="512"/>
        <pc:sldMkLst>
          <pc:docMk/>
          <pc:sldMk cId="1040823485" sldId="258"/>
        </pc:sldMkLst>
      </pc:sldChg>
      <pc:sldChg chg="addSp delSp modSp add mod">
        <pc:chgData name="Ricardo Neves" userId="a2420d86-c959-463f-a209-2fea3ef854c2" providerId="ADAL" clId="{00AABC69-06AC-4AC0-999E-43F8EAFFF872}" dt="2020-07-13T18:59:34.779" v="2106" actId="207"/>
        <pc:sldMkLst>
          <pc:docMk/>
          <pc:sldMk cId="2252796426" sldId="259"/>
        </pc:sldMkLst>
        <pc:spChg chg="del">
          <ac:chgData name="Ricardo Neves" userId="a2420d86-c959-463f-a209-2fea3ef854c2" providerId="ADAL" clId="{00AABC69-06AC-4AC0-999E-43F8EAFFF872}" dt="2020-07-13T13:28:26.943" v="1018" actId="478"/>
          <ac:spMkLst>
            <pc:docMk/>
            <pc:sldMk cId="2252796426" sldId="259"/>
            <ac:spMk id="7" creationId="{6EC3935A-08E3-423F-9F5B-B6F16C47F11C}"/>
          </ac:spMkLst>
        </pc:spChg>
        <pc:spChg chg="del">
          <ac:chgData name="Ricardo Neves" userId="a2420d86-c959-463f-a209-2fea3ef854c2" providerId="ADAL" clId="{00AABC69-06AC-4AC0-999E-43F8EAFFF872}" dt="2020-07-13T13:28:27.995" v="1019" actId="478"/>
          <ac:spMkLst>
            <pc:docMk/>
            <pc:sldMk cId="2252796426" sldId="259"/>
            <ac:spMk id="9" creationId="{B2FB7B97-6FBB-46C1-A588-DE65E7D3925D}"/>
          </ac:spMkLst>
        </pc:spChg>
        <pc:spChg chg="del">
          <ac:chgData name="Ricardo Neves" userId="a2420d86-c959-463f-a209-2fea3ef854c2" providerId="ADAL" clId="{00AABC69-06AC-4AC0-999E-43F8EAFFF872}" dt="2020-07-13T13:28:30.219" v="1021" actId="478"/>
          <ac:spMkLst>
            <pc:docMk/>
            <pc:sldMk cId="2252796426" sldId="259"/>
            <ac:spMk id="10" creationId="{4AC62D11-883D-4585-A171-22AB281D8112}"/>
          </ac:spMkLst>
        </pc:spChg>
        <pc:spChg chg="del">
          <ac:chgData name="Ricardo Neves" userId="a2420d86-c959-463f-a209-2fea3ef854c2" providerId="ADAL" clId="{00AABC69-06AC-4AC0-999E-43F8EAFFF872}" dt="2020-07-13T13:28:34.747" v="1026" actId="478"/>
          <ac:spMkLst>
            <pc:docMk/>
            <pc:sldMk cId="2252796426" sldId="259"/>
            <ac:spMk id="11" creationId="{31B53F06-E13D-4F7E-AC39-1378A41269BB}"/>
          </ac:spMkLst>
        </pc:spChg>
        <pc:spChg chg="del">
          <ac:chgData name="Ricardo Neves" userId="a2420d86-c959-463f-a209-2fea3ef854c2" providerId="ADAL" clId="{00AABC69-06AC-4AC0-999E-43F8EAFFF872}" dt="2020-07-13T13:28:37.167" v="1028" actId="478"/>
          <ac:spMkLst>
            <pc:docMk/>
            <pc:sldMk cId="2252796426" sldId="259"/>
            <ac:spMk id="12" creationId="{33DD5863-8A09-4CC5-B59A-E872D9855698}"/>
          </ac:spMkLst>
        </pc:spChg>
        <pc:spChg chg="del">
          <ac:chgData name="Ricardo Neves" userId="a2420d86-c959-463f-a209-2fea3ef854c2" providerId="ADAL" clId="{00AABC69-06AC-4AC0-999E-43F8EAFFF872}" dt="2020-07-13T13:28:42.051" v="1033" actId="478"/>
          <ac:spMkLst>
            <pc:docMk/>
            <pc:sldMk cId="2252796426" sldId="259"/>
            <ac:spMk id="13" creationId="{3CCADB0F-5216-41B8-847D-2FE80EE19771}"/>
          </ac:spMkLst>
        </pc:spChg>
        <pc:spChg chg="del">
          <ac:chgData name="Ricardo Neves" userId="a2420d86-c959-463f-a209-2fea3ef854c2" providerId="ADAL" clId="{00AABC69-06AC-4AC0-999E-43F8EAFFF872}" dt="2020-07-13T13:28:45.734" v="1037" actId="478"/>
          <ac:spMkLst>
            <pc:docMk/>
            <pc:sldMk cId="2252796426" sldId="259"/>
            <ac:spMk id="14" creationId="{9FFCA62D-829C-471E-B049-FCAF8655B9AA}"/>
          </ac:spMkLst>
        </pc:spChg>
        <pc:spChg chg="add mod">
          <ac:chgData name="Ricardo Neves" userId="a2420d86-c959-463f-a209-2fea3ef854c2" providerId="ADAL" clId="{00AABC69-06AC-4AC0-999E-43F8EAFFF872}" dt="2020-07-13T12:31:29.190" v="737"/>
          <ac:spMkLst>
            <pc:docMk/>
            <pc:sldMk cId="2252796426" sldId="259"/>
            <ac:spMk id="22" creationId="{B223DCDA-FCB2-4E49-8CF9-26813059C24B}"/>
          </ac:spMkLst>
        </pc:spChg>
        <pc:spChg chg="del mod">
          <ac:chgData name="Ricardo Neves" userId="a2420d86-c959-463f-a209-2fea3ef854c2" providerId="ADAL" clId="{00AABC69-06AC-4AC0-999E-43F8EAFFF872}" dt="2020-07-13T12:26:57.172" v="689" actId="478"/>
          <ac:spMkLst>
            <pc:docMk/>
            <pc:sldMk cId="2252796426" sldId="259"/>
            <ac:spMk id="23" creationId="{B6D97952-35B4-4425-BD34-51BA52E08E46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4" creationId="{F8A56AEA-0E89-4128-8B5A-A894719FD52F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5" creationId="{13F3CA43-CFD4-4F1A-9EF3-729CB7944361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6" creationId="{01A30EA6-B174-43FF-9353-D033A47CFACA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7" creationId="{0A6D0591-64D2-45D9-9906-3D62F838D33D}"/>
          </ac:spMkLst>
        </pc:spChg>
        <pc:spChg chg="add mod">
          <ac:chgData name="Ricardo Neves" userId="a2420d86-c959-463f-a209-2fea3ef854c2" providerId="ADAL" clId="{00AABC69-06AC-4AC0-999E-43F8EAFFF872}" dt="2020-07-13T18:59:34.779" v="2106" actId="207"/>
          <ac:spMkLst>
            <pc:docMk/>
            <pc:sldMk cId="2252796426" sldId="259"/>
            <ac:spMk id="28" creationId="{8F22BBF6-3AD0-4CAD-B9C6-DC0A68427A80}"/>
          </ac:spMkLst>
        </pc:spChg>
        <pc:spChg chg="del">
          <ac:chgData name="Ricardo Neves" userId="a2420d86-c959-463f-a209-2fea3ef854c2" providerId="ADAL" clId="{00AABC69-06AC-4AC0-999E-43F8EAFFF872}" dt="2020-07-13T13:28:49.397" v="1042" actId="478"/>
          <ac:spMkLst>
            <pc:docMk/>
            <pc:sldMk cId="2252796426" sldId="259"/>
            <ac:spMk id="29" creationId="{2FC9274D-6B6C-4334-856B-5EA8DC9B237A}"/>
          </ac:spMkLst>
        </pc:spChg>
        <pc:spChg chg="del">
          <ac:chgData name="Ricardo Neves" userId="a2420d86-c959-463f-a209-2fea3ef854c2" providerId="ADAL" clId="{00AABC69-06AC-4AC0-999E-43F8EAFFF872}" dt="2020-07-13T13:28:48.852" v="1041" actId="478"/>
          <ac:spMkLst>
            <pc:docMk/>
            <pc:sldMk cId="2252796426" sldId="259"/>
            <ac:spMk id="30" creationId="{D5AC1875-A00E-4FCF-BB46-093ED13BC320}"/>
          </ac:spMkLst>
        </pc:spChg>
        <pc:spChg chg="del">
          <ac:chgData name="Ricardo Neves" userId="a2420d86-c959-463f-a209-2fea3ef854c2" providerId="ADAL" clId="{00AABC69-06AC-4AC0-999E-43F8EAFFF872}" dt="2020-07-13T13:28:48.233" v="1040" actId="478"/>
          <ac:spMkLst>
            <pc:docMk/>
            <pc:sldMk cId="2252796426" sldId="259"/>
            <ac:spMk id="31" creationId="{FD101020-A502-4E11-9CFB-59C412BC3CD0}"/>
          </ac:spMkLst>
        </pc:spChg>
        <pc:spChg chg="del">
          <ac:chgData name="Ricardo Neves" userId="a2420d86-c959-463f-a209-2fea3ef854c2" providerId="ADAL" clId="{00AABC69-06AC-4AC0-999E-43F8EAFFF872}" dt="2020-07-13T13:28:50.098" v="1043" actId="478"/>
          <ac:spMkLst>
            <pc:docMk/>
            <pc:sldMk cId="2252796426" sldId="259"/>
            <ac:spMk id="32" creationId="{CC51B25E-9E3D-408F-A40E-25AF208352A6}"/>
          </ac:spMkLst>
        </pc:spChg>
        <pc:spChg chg="del">
          <ac:chgData name="Ricardo Neves" userId="a2420d86-c959-463f-a209-2fea3ef854c2" providerId="ADAL" clId="{00AABC69-06AC-4AC0-999E-43F8EAFFF872}" dt="2020-07-13T13:28:47.199" v="1038" actId="478"/>
          <ac:spMkLst>
            <pc:docMk/>
            <pc:sldMk cId="2252796426" sldId="259"/>
            <ac:spMk id="33" creationId="{ED8DCADC-96C1-44B7-A006-86BD2F359073}"/>
          </ac:spMkLst>
        </pc:spChg>
        <pc:spChg chg="add del mod">
          <ac:chgData name="Ricardo Neves" userId="a2420d86-c959-463f-a209-2fea3ef854c2" providerId="ADAL" clId="{00AABC69-06AC-4AC0-999E-43F8EAFFF872}" dt="2020-07-13T12:28:50.065" v="708" actId="478"/>
          <ac:spMkLst>
            <pc:docMk/>
            <pc:sldMk cId="2252796426" sldId="259"/>
            <ac:spMk id="34" creationId="{D0D78C02-934F-41F4-9CE2-193FA9FAA7B8}"/>
          </ac:spMkLst>
        </pc:spChg>
        <pc:spChg chg="add del mod">
          <ac:chgData name="Ricardo Neves" userId="a2420d86-c959-463f-a209-2fea3ef854c2" providerId="ADAL" clId="{00AABC69-06AC-4AC0-999E-43F8EAFFF872}" dt="2020-07-13T13:28:28.866" v="1020" actId="478"/>
          <ac:spMkLst>
            <pc:docMk/>
            <pc:sldMk cId="2252796426" sldId="259"/>
            <ac:spMk id="35" creationId="{2747BF0F-72DB-4548-AE7C-3857758E5C49}"/>
          </ac:spMkLst>
        </pc:spChg>
        <pc:spChg chg="del">
          <ac:chgData name="Ricardo Neves" userId="a2420d86-c959-463f-a209-2fea3ef854c2" providerId="ADAL" clId="{00AABC69-06AC-4AC0-999E-43F8EAFFF872}" dt="2020-07-13T13:28:47.671" v="1039" actId="478"/>
          <ac:spMkLst>
            <pc:docMk/>
            <pc:sldMk cId="2252796426" sldId="259"/>
            <ac:spMk id="36" creationId="{88018B7A-68CB-4E9B-8BF9-547BED80AEA1}"/>
          </ac:spMkLst>
        </pc:spChg>
        <pc:spChg chg="del">
          <ac:chgData name="Ricardo Neves" userId="a2420d86-c959-463f-a209-2fea3ef854c2" providerId="ADAL" clId="{00AABC69-06AC-4AC0-999E-43F8EAFFF872}" dt="2020-07-13T12:27:22.041" v="691" actId="478"/>
          <ac:spMkLst>
            <pc:docMk/>
            <pc:sldMk cId="2252796426" sldId="259"/>
            <ac:spMk id="37" creationId="{0C379428-8A71-4340-AB63-040AB7D7E4AC}"/>
          </ac:spMkLst>
        </pc:spChg>
        <pc:spChg chg="del">
          <ac:chgData name="Ricardo Neves" userId="a2420d86-c959-463f-a209-2fea3ef854c2" providerId="ADAL" clId="{00AABC69-06AC-4AC0-999E-43F8EAFFF872}" dt="2020-07-13T12:27:22.770" v="692" actId="478"/>
          <ac:spMkLst>
            <pc:docMk/>
            <pc:sldMk cId="2252796426" sldId="259"/>
            <ac:spMk id="38" creationId="{AF2E6FB6-2E1A-44CD-82ED-E6F5C338CC95}"/>
          </ac:spMkLst>
        </pc:spChg>
        <pc:spChg chg="del">
          <ac:chgData name="Ricardo Neves" userId="a2420d86-c959-463f-a209-2fea3ef854c2" providerId="ADAL" clId="{00AABC69-06AC-4AC0-999E-43F8EAFFF872}" dt="2020-07-13T12:27:23.994" v="693" actId="478"/>
          <ac:spMkLst>
            <pc:docMk/>
            <pc:sldMk cId="2252796426" sldId="259"/>
            <ac:spMk id="39" creationId="{F21059C5-7880-48C6-915E-C01D342975DC}"/>
          </ac:spMkLst>
        </pc:spChg>
        <pc:spChg chg="del">
          <ac:chgData name="Ricardo Neves" userId="a2420d86-c959-463f-a209-2fea3ef854c2" providerId="ADAL" clId="{00AABC69-06AC-4AC0-999E-43F8EAFFF872}" dt="2020-07-13T12:27:24.336" v="694" actId="478"/>
          <ac:spMkLst>
            <pc:docMk/>
            <pc:sldMk cId="2252796426" sldId="259"/>
            <ac:spMk id="40" creationId="{BF9DEB8F-50D7-45FB-B76E-D7511703C0E7}"/>
          </ac:spMkLst>
        </pc:spChg>
        <pc:spChg chg="add mod">
          <ac:chgData name="Ricardo Neves" userId="a2420d86-c959-463f-a209-2fea3ef854c2" providerId="ADAL" clId="{00AABC69-06AC-4AC0-999E-43F8EAFFF872}" dt="2020-07-13T13:19:28.964" v="861"/>
          <ac:spMkLst>
            <pc:docMk/>
            <pc:sldMk cId="2252796426" sldId="259"/>
            <ac:spMk id="41" creationId="{7EC02B9E-ACD1-4AAA-91EF-514A0526156B}"/>
          </ac:spMkLst>
        </pc:spChg>
        <pc:spChg chg="add mod">
          <ac:chgData name="Ricardo Neves" userId="a2420d86-c959-463f-a209-2fea3ef854c2" providerId="ADAL" clId="{00AABC69-06AC-4AC0-999E-43F8EAFFF872}" dt="2020-07-13T13:19:42.959" v="871"/>
          <ac:spMkLst>
            <pc:docMk/>
            <pc:sldMk cId="2252796426" sldId="259"/>
            <ac:spMk id="42" creationId="{D7ED9C48-32C0-4EA1-83EB-2F9B072EE01B}"/>
          </ac:spMkLst>
        </pc:spChg>
        <pc:spChg chg="add del mod">
          <ac:chgData name="Ricardo Neves" userId="a2420d86-c959-463f-a209-2fea3ef854c2" providerId="ADAL" clId="{00AABC69-06AC-4AC0-999E-43F8EAFFF872}" dt="2020-07-13T13:28:35.642" v="1027" actId="478"/>
          <ac:spMkLst>
            <pc:docMk/>
            <pc:sldMk cId="2252796426" sldId="259"/>
            <ac:spMk id="43" creationId="{FB9DA640-F492-4C42-B6C8-F968E75C16CB}"/>
          </ac:spMkLst>
        </pc:spChg>
        <pc:spChg chg="add mod">
          <ac:chgData name="Ricardo Neves" userId="a2420d86-c959-463f-a209-2fea3ef854c2" providerId="ADAL" clId="{00AABC69-06AC-4AC0-999E-43F8EAFFF872}" dt="2020-07-13T13:20:00.294" v="881"/>
          <ac:spMkLst>
            <pc:docMk/>
            <pc:sldMk cId="2252796426" sldId="259"/>
            <ac:spMk id="44" creationId="{75FE3685-EC9C-4888-A32A-C08050D89D78}"/>
          </ac:spMkLst>
        </pc:spChg>
        <pc:spChg chg="add del mod">
          <ac:chgData name="Ricardo Neves" userId="a2420d86-c959-463f-a209-2fea3ef854c2" providerId="ADAL" clId="{00AABC69-06AC-4AC0-999E-43F8EAFFF872}" dt="2020-07-13T13:28:42.875" v="1034" actId="478"/>
          <ac:spMkLst>
            <pc:docMk/>
            <pc:sldMk cId="2252796426" sldId="259"/>
            <ac:spMk id="45" creationId="{AEFD2CDF-A0BC-4ED6-899F-18C28CC008CE}"/>
          </ac:spMkLst>
        </pc:spChg>
        <pc:spChg chg="add mod">
          <ac:chgData name="Ricardo Neves" userId="a2420d86-c959-463f-a209-2fea3ef854c2" providerId="ADAL" clId="{00AABC69-06AC-4AC0-999E-43F8EAFFF872}" dt="2020-07-13T13:20:20.517" v="891"/>
          <ac:spMkLst>
            <pc:docMk/>
            <pc:sldMk cId="2252796426" sldId="259"/>
            <ac:spMk id="46" creationId="{F89C8594-360C-4545-B3D3-D90FB6B08C2C}"/>
          </ac:spMkLst>
        </pc:spChg>
        <pc:spChg chg="add del mod">
          <ac:chgData name="Ricardo Neves" userId="a2420d86-c959-463f-a209-2fea3ef854c2" providerId="ADAL" clId="{00AABC69-06AC-4AC0-999E-43F8EAFFF872}" dt="2020-07-13T13:28:30.877" v="1022" actId="478"/>
          <ac:spMkLst>
            <pc:docMk/>
            <pc:sldMk cId="2252796426" sldId="259"/>
            <ac:spMk id="48" creationId="{54B5E81D-7996-42D2-9F19-1F3227FA2DDB}"/>
          </ac:spMkLst>
        </pc:spChg>
        <pc:spChg chg="add del mod">
          <ac:chgData name="Ricardo Neves" userId="a2420d86-c959-463f-a209-2fea3ef854c2" providerId="ADAL" clId="{00AABC69-06AC-4AC0-999E-43F8EAFFF872}" dt="2020-07-13T13:28:31.933" v="1023" actId="478"/>
          <ac:spMkLst>
            <pc:docMk/>
            <pc:sldMk cId="2252796426" sldId="259"/>
            <ac:spMk id="49" creationId="{AEB6B90D-FA57-4FEA-8FE1-81B8CFBA3591}"/>
          </ac:spMkLst>
        </pc:spChg>
        <pc:spChg chg="add del mod">
          <ac:chgData name="Ricardo Neves" userId="a2420d86-c959-463f-a209-2fea3ef854c2" providerId="ADAL" clId="{00AABC69-06AC-4AC0-999E-43F8EAFFF872}" dt="2020-07-13T13:28:33.739" v="1025" actId="478"/>
          <ac:spMkLst>
            <pc:docMk/>
            <pc:sldMk cId="2252796426" sldId="259"/>
            <ac:spMk id="50" creationId="{16A57628-157E-42A0-A729-B284B21D1B99}"/>
          </ac:spMkLst>
        </pc:spChg>
        <pc:spChg chg="add del mod">
          <ac:chgData name="Ricardo Neves" userId="a2420d86-c959-463f-a209-2fea3ef854c2" providerId="ADAL" clId="{00AABC69-06AC-4AC0-999E-43F8EAFFF872}" dt="2020-07-13T13:28:33.023" v="1024" actId="478"/>
          <ac:spMkLst>
            <pc:docMk/>
            <pc:sldMk cId="2252796426" sldId="259"/>
            <ac:spMk id="51" creationId="{F26780D0-D4B8-4082-B4D4-467527ECCF0C}"/>
          </ac:spMkLst>
        </pc:spChg>
        <pc:spChg chg="add del mod">
          <ac:chgData name="Ricardo Neves" userId="a2420d86-c959-463f-a209-2fea3ef854c2" providerId="ADAL" clId="{00AABC69-06AC-4AC0-999E-43F8EAFFF872}" dt="2020-07-13T13:28:38.079" v="1029" actId="478"/>
          <ac:spMkLst>
            <pc:docMk/>
            <pc:sldMk cId="2252796426" sldId="259"/>
            <ac:spMk id="53" creationId="{6A98294A-9AAB-4055-B7CF-EAF89BBF5903}"/>
          </ac:spMkLst>
        </pc:spChg>
        <pc:spChg chg="add del mod">
          <ac:chgData name="Ricardo Neves" userId="a2420d86-c959-463f-a209-2fea3ef854c2" providerId="ADAL" clId="{00AABC69-06AC-4AC0-999E-43F8EAFFF872}" dt="2020-07-13T13:28:38.912" v="1030" actId="478"/>
          <ac:spMkLst>
            <pc:docMk/>
            <pc:sldMk cId="2252796426" sldId="259"/>
            <ac:spMk id="54" creationId="{03402B08-42AE-4214-A130-773BC634D26B}"/>
          </ac:spMkLst>
        </pc:spChg>
        <pc:spChg chg="add del mod">
          <ac:chgData name="Ricardo Neves" userId="a2420d86-c959-463f-a209-2fea3ef854c2" providerId="ADAL" clId="{00AABC69-06AC-4AC0-999E-43F8EAFFF872}" dt="2020-07-13T13:28:41.082" v="1032" actId="478"/>
          <ac:spMkLst>
            <pc:docMk/>
            <pc:sldMk cId="2252796426" sldId="259"/>
            <ac:spMk id="56" creationId="{F948C9D1-F048-49E3-899C-42E7C8EC5E61}"/>
          </ac:spMkLst>
        </pc:spChg>
        <pc:spChg chg="add del mod">
          <ac:chgData name="Ricardo Neves" userId="a2420d86-c959-463f-a209-2fea3ef854c2" providerId="ADAL" clId="{00AABC69-06AC-4AC0-999E-43F8EAFFF872}" dt="2020-07-13T13:28:40.035" v="1031" actId="478"/>
          <ac:spMkLst>
            <pc:docMk/>
            <pc:sldMk cId="2252796426" sldId="259"/>
            <ac:spMk id="57" creationId="{D3A90324-B4B4-462D-B134-2541CC75DFF5}"/>
          </ac:spMkLst>
        </pc:spChg>
        <pc:spChg chg="add del mod">
          <ac:chgData name="Ricardo Neves" userId="a2420d86-c959-463f-a209-2fea3ef854c2" providerId="ADAL" clId="{00AABC69-06AC-4AC0-999E-43F8EAFFF872}" dt="2020-07-13T13:28:44.779" v="1036" actId="478"/>
          <ac:spMkLst>
            <pc:docMk/>
            <pc:sldMk cId="2252796426" sldId="259"/>
            <ac:spMk id="59" creationId="{92D3F02F-D01C-4167-8C74-A25536A47E98}"/>
          </ac:spMkLst>
        </pc:spChg>
        <pc:spChg chg="add del mod">
          <ac:chgData name="Ricardo Neves" userId="a2420d86-c959-463f-a209-2fea3ef854c2" providerId="ADAL" clId="{00AABC69-06AC-4AC0-999E-43F8EAFFF872}" dt="2020-07-13T13:28:43.813" v="1035" actId="478"/>
          <ac:spMkLst>
            <pc:docMk/>
            <pc:sldMk cId="2252796426" sldId="259"/>
            <ac:spMk id="60" creationId="{6BCD787B-C35B-4822-8E2B-475E31FA754F}"/>
          </ac:spMkLst>
        </pc:spChg>
        <pc:spChg chg="add del mod">
          <ac:chgData name="Ricardo Neves" userId="a2420d86-c959-463f-a209-2fea3ef854c2" providerId="ADAL" clId="{00AABC69-06AC-4AC0-999E-43F8EAFFF872}" dt="2020-07-13T17:10:28.129" v="1485"/>
          <ac:spMkLst>
            <pc:docMk/>
            <pc:sldMk cId="2252796426" sldId="259"/>
            <ac:spMk id="62" creationId="{3421F455-F231-4367-8A48-E9EC31378B35}"/>
          </ac:spMkLst>
        </pc:spChg>
        <pc:picChg chg="add mod">
          <ac:chgData name="Ricardo Neves" userId="a2420d86-c959-463f-a209-2fea3ef854c2" providerId="ADAL" clId="{00AABC69-06AC-4AC0-999E-43F8EAFFF872}" dt="2020-07-13T13:20:20.519" v="893"/>
          <ac:picMkLst>
            <pc:docMk/>
            <pc:sldMk cId="2252796426" sldId="259"/>
            <ac:picMk id="3" creationId="{6A99A248-16F9-49DA-8C1E-CA103479E9CE}"/>
          </ac:picMkLst>
        </pc:picChg>
        <pc:picChg chg="add mod">
          <ac:chgData name="Ricardo Neves" userId="a2420d86-c959-463f-a209-2fea3ef854c2" providerId="ADAL" clId="{00AABC69-06AC-4AC0-999E-43F8EAFFF872}" dt="2020-07-13T13:19:28.965" v="863"/>
          <ac:picMkLst>
            <pc:docMk/>
            <pc:sldMk cId="2252796426" sldId="259"/>
            <ac:picMk id="8" creationId="{090EA633-A254-4EB0-A1DC-9E4487C5CF83}"/>
          </ac:picMkLst>
        </pc:picChg>
        <pc:picChg chg="add mod">
          <ac:chgData name="Ricardo Neves" userId="a2420d86-c959-463f-a209-2fea3ef854c2" providerId="ADAL" clId="{00AABC69-06AC-4AC0-999E-43F8EAFFF872}" dt="2020-07-13T13:19:42.960" v="873"/>
          <ac:picMkLst>
            <pc:docMk/>
            <pc:sldMk cId="2252796426" sldId="259"/>
            <ac:picMk id="16" creationId="{835B6F39-A301-4F34-A17C-3ACE47841FD5}"/>
          </ac:picMkLst>
        </pc:picChg>
        <pc:picChg chg="add mod">
          <ac:chgData name="Ricardo Neves" userId="a2420d86-c959-463f-a209-2fea3ef854c2" providerId="ADAL" clId="{00AABC69-06AC-4AC0-999E-43F8EAFFF872}" dt="2020-07-13T13:20:00.296" v="883"/>
          <ac:picMkLst>
            <pc:docMk/>
            <pc:sldMk cId="2252796426" sldId="259"/>
            <ac:picMk id="18" creationId="{507FC156-EAA1-44DF-B2DE-AE01EC4B513F}"/>
          </ac:picMkLst>
        </pc:picChg>
        <pc:picChg chg="add mod">
          <ac:chgData name="Ricardo Neves" userId="a2420d86-c959-463f-a209-2fea3ef854c2" providerId="ADAL" clId="{00AABC69-06AC-4AC0-999E-43F8EAFFF872}" dt="2020-07-13T13:19:04.171" v="852" actId="1035"/>
          <ac:picMkLst>
            <pc:docMk/>
            <pc:sldMk cId="2252796426" sldId="259"/>
            <ac:picMk id="20" creationId="{3FC150BE-32E9-4E5D-BA7E-FC99F6E9E95D}"/>
          </ac:picMkLst>
        </pc:picChg>
        <pc:picChg chg="add mod modCrop">
          <ac:chgData name="Ricardo Neves" userId="a2420d86-c959-463f-a209-2fea3ef854c2" providerId="ADAL" clId="{00AABC69-06AC-4AC0-999E-43F8EAFFF872}" dt="2020-07-13T13:22:22.815" v="905" actId="207"/>
          <ac:picMkLst>
            <pc:docMk/>
            <pc:sldMk cId="2252796426" sldId="259"/>
            <ac:picMk id="47" creationId="{5BD6121B-4EC5-48B0-B5F3-545AEA5D04EE}"/>
          </ac:picMkLst>
        </pc:picChg>
        <pc:picChg chg="add mod modCrop">
          <ac:chgData name="Ricardo Neves" userId="a2420d86-c959-463f-a209-2fea3ef854c2" providerId="ADAL" clId="{00AABC69-06AC-4AC0-999E-43F8EAFFF872}" dt="2020-07-13T13:25:00.984" v="932" actId="207"/>
          <ac:picMkLst>
            <pc:docMk/>
            <pc:sldMk cId="2252796426" sldId="259"/>
            <ac:picMk id="52" creationId="{1CCDA848-7E5D-4C6F-B49B-121C3E8C0ED3}"/>
          </ac:picMkLst>
        </pc:picChg>
        <pc:picChg chg="add mod modCrop">
          <ac:chgData name="Ricardo Neves" userId="a2420d86-c959-463f-a209-2fea3ef854c2" providerId="ADAL" clId="{00AABC69-06AC-4AC0-999E-43F8EAFFF872}" dt="2020-07-13T13:25:08.915" v="934" actId="207"/>
          <ac:picMkLst>
            <pc:docMk/>
            <pc:sldMk cId="2252796426" sldId="259"/>
            <ac:picMk id="55" creationId="{C4A6EEF3-6367-4906-8988-5A119F209583}"/>
          </ac:picMkLst>
        </pc:picChg>
        <pc:picChg chg="add mod modCrop">
          <ac:chgData name="Ricardo Neves" userId="a2420d86-c959-463f-a209-2fea3ef854c2" providerId="ADAL" clId="{00AABC69-06AC-4AC0-999E-43F8EAFFF872}" dt="2020-07-13T13:25:19.128" v="936" actId="732"/>
          <ac:picMkLst>
            <pc:docMk/>
            <pc:sldMk cId="2252796426" sldId="259"/>
            <ac:picMk id="58" creationId="{B2FE82BF-BEB6-4D2C-B768-AE859A12B417}"/>
          </ac:picMkLst>
        </pc:picChg>
        <pc:picChg chg="add mod modCrop">
          <ac:chgData name="Ricardo Neves" userId="a2420d86-c959-463f-a209-2fea3ef854c2" providerId="ADAL" clId="{00AABC69-06AC-4AC0-999E-43F8EAFFF872}" dt="2020-07-13T13:25:25.144" v="938" actId="207"/>
          <ac:picMkLst>
            <pc:docMk/>
            <pc:sldMk cId="2252796426" sldId="259"/>
            <ac:picMk id="61" creationId="{BD3BD767-F244-412A-9770-AC16A9692CE4}"/>
          </ac:picMkLst>
        </pc:picChg>
      </pc:sldChg>
    </pc:docChg>
  </pc:docChgLst>
  <pc:docChgLst>
    <pc:chgData name="Ricardo Neves" userId="a2420d86-c959-463f-a209-2fea3ef854c2" providerId="ADAL" clId="{F6EC2F59-058A-419D-AEDD-EFD2F527D096}"/>
    <pc:docChg chg="undo custSel addSld modSld">
      <pc:chgData name="Ricardo Neves" userId="a2420d86-c959-463f-a209-2fea3ef854c2" providerId="ADAL" clId="{F6EC2F59-058A-419D-AEDD-EFD2F527D096}" dt="2020-07-14T10:49:16.671" v="9" actId="207"/>
      <pc:docMkLst>
        <pc:docMk/>
      </pc:docMkLst>
      <pc:sldChg chg="modSp mod">
        <pc:chgData name="Ricardo Neves" userId="a2420d86-c959-463f-a209-2fea3ef854c2" providerId="ADAL" clId="{F6EC2F59-058A-419D-AEDD-EFD2F527D096}" dt="2020-07-14T10:48:16.473" v="4" actId="207"/>
        <pc:sldMkLst>
          <pc:docMk/>
          <pc:sldMk cId="790486726" sldId="266"/>
        </pc:sldMkLst>
        <pc:picChg chg="mod">
          <ac:chgData name="Ricardo Neves" userId="a2420d86-c959-463f-a209-2fea3ef854c2" providerId="ADAL" clId="{F6EC2F59-058A-419D-AEDD-EFD2F527D096}" dt="2020-07-14T10:48:16.473" v="4" actId="207"/>
          <ac:picMkLst>
            <pc:docMk/>
            <pc:sldMk cId="790486726" sldId="266"/>
            <ac:picMk id="2" creationId="{D6043DEE-493C-44C8-88BE-EB77F40EAC68}"/>
          </ac:picMkLst>
        </pc:picChg>
      </pc:sldChg>
      <pc:sldChg chg="addSp delSp modSp add mod">
        <pc:chgData name="Ricardo Neves" userId="a2420d86-c959-463f-a209-2fea3ef854c2" providerId="ADAL" clId="{F6EC2F59-058A-419D-AEDD-EFD2F527D096}" dt="2020-07-14T10:48:58.661" v="8" actId="478"/>
        <pc:sldMkLst>
          <pc:docMk/>
          <pc:sldMk cId="2972054233" sldId="268"/>
        </pc:sldMkLst>
        <pc:spChg chg="add del mod">
          <ac:chgData name="Ricardo Neves" userId="a2420d86-c959-463f-a209-2fea3ef854c2" providerId="ADAL" clId="{F6EC2F59-058A-419D-AEDD-EFD2F527D096}" dt="2020-07-14T10:48:58.661" v="8" actId="478"/>
          <ac:spMkLst>
            <pc:docMk/>
            <pc:sldMk cId="2972054233" sldId="268"/>
            <ac:spMk id="10" creationId="{4FAB7150-6FCC-4CC8-9C65-62944635C0AD}"/>
          </ac:spMkLst>
        </pc:sp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" creationId="{D6043DEE-493C-44C8-88BE-EB77F40EAC68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3" creationId="{4AB63B4F-918A-4C08-9424-A51262E18D7C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11" creationId="{8FF3454A-DEB2-40D3-840C-A2FB6DD82AE1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0" creationId="{238748B0-6485-4172-8D78-9DCEBF9892DF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1" creationId="{7B80D2A0-CD01-4EDD-A965-786C6842D220}"/>
          </ac:picMkLst>
        </pc:picChg>
      </pc:sldChg>
      <pc:sldChg chg="delSp modSp add mod">
        <pc:chgData name="Ricardo Neves" userId="a2420d86-c959-463f-a209-2fea3ef854c2" providerId="ADAL" clId="{F6EC2F59-058A-419D-AEDD-EFD2F527D096}" dt="2020-07-14T10:49:16.671" v="9" actId="207"/>
        <pc:sldMkLst>
          <pc:docMk/>
          <pc:sldMk cId="920110643" sldId="269"/>
        </pc:sldMkLst>
        <pc:spChg chg="del">
          <ac:chgData name="Ricardo Neves" userId="a2420d86-c959-463f-a209-2fea3ef854c2" providerId="ADAL" clId="{F6EC2F59-058A-419D-AEDD-EFD2F527D096}" dt="2020-07-14T10:48:56.618" v="7" actId="478"/>
          <ac:spMkLst>
            <pc:docMk/>
            <pc:sldMk cId="920110643" sldId="269"/>
            <ac:spMk id="10" creationId="{4FAB7150-6FCC-4CC8-9C65-62944635C0AD}"/>
          </ac:spMkLst>
        </pc:sp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" creationId="{D6043DEE-493C-44C8-88BE-EB77F40EAC68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3" creationId="{4AB63B4F-918A-4C08-9424-A51262E18D7C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11" creationId="{8FF3454A-DEB2-40D3-840C-A2FB6DD82AE1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0" creationId="{238748B0-6485-4172-8D78-9DCEBF9892DF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1" creationId="{7B80D2A0-CD01-4EDD-A965-786C6842D2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FE00D-46C3-4D37-A1E2-F224E3D48584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B6EF8-E4C4-41C4-8F9F-03FC7C15663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77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7E314-9A7B-4B72-876A-CD4BF14D7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709052-8894-45CD-9B58-F6A5ED915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231243-62DD-42BE-9EDC-F8C22341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8E4B9E-F74B-414E-B186-C129E7E7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1E32E-13F2-45FC-B685-847DF611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76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2BB0B-F3CB-45D0-991E-7FF05EDF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5F98E1-B880-421A-96C3-1293E9E54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6F8665-7E38-4C1F-8DA2-EAEEE5A5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6C9AE4-89CF-4A82-889F-38674084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3F5F4-728F-4981-87A2-7D09E525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9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24F89-4A88-4557-9317-0B80A5AD9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0B62DB-B561-4B6E-9754-43540BC09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F1E92-D1EA-457D-A816-BADF5949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A5F62B-B1E6-41A7-A359-A2A217A8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BC1CAD-8374-4557-A4C0-3E366D72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282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769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28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63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452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810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98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367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48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5CB2-BD1D-43E7-A3B0-8C6A88E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910A-445C-4AC0-8C7B-EB8D0EEA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170CC5-24E5-4584-A027-364696DB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413C0-58C3-45E7-AF07-37B81CEA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72F614-9BEF-4826-B653-163126A8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916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159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521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8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204CD-7D77-49F7-BBC8-1A219DD0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E13A5A-8479-40CD-A3CF-E2577D414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DC5E03-B5C3-48FC-AD68-C785E664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015390-77A2-4093-A646-E9F4B713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3A1F36-5368-42E4-9617-43566078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539A0-AAB0-4029-9888-00B4B1EE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C2F09-23BE-45DF-A34F-630F19085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BB171D-869A-41D1-849D-087AB7E0B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541D3D-AB09-4E9D-ADAD-5CB0BCF2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D49817-6E61-458B-ABA9-4D418679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982A40-752D-4371-AC98-54458C93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05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B212-4677-4CE2-9D7F-D8DD2986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CB8A76-062C-474B-BEA7-37A408CC9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41AE4F-E385-42FF-A539-8267D1816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9932EF-D09C-4F94-84A0-E9800CB74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FF4686-B9DA-488C-94FD-81E030ED4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9F1671-7045-47AD-B475-A57E550C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AA011A-4E0B-4CA8-BB88-D57FDCCB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9EE4C2-5866-4619-87F4-8ABA1BF2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00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0ADE9-124D-4E16-8BC3-2EB5B6E1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4A5A21-B7BD-461B-918C-FC84F183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793A7A-26DE-4E58-8455-2F3CB9E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11199F-E9EC-413A-BCD1-BC644F96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3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183442-BFA6-41D9-83B6-5A23F7C1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50380C-330F-4411-A925-6E8F794B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6D5AD6-6616-4B58-87DA-618CB3A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84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B467-5215-406D-BFA3-14BD79E9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C7228-9E1C-4C32-BA6A-DB31846B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335EBE-1C82-4F40-B676-7AAFDEB6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9DA2C8-D46D-4AB9-A25E-A7DD960E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D46ABF-15B9-439B-94B7-CE73C1C0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BE6879-DDC8-4AF6-B3CC-B8B5A4FC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03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AF364-A559-4D41-B10F-C0B3C11A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B0C2D6-D259-418C-BBEA-B02FE06A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B2E46C-ACED-4A62-B271-721F97CF3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E2EE20-CAA3-4E81-9D69-C5671B6D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B467A5-1D68-49D7-9830-87B41997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E3B9C-8487-4B4D-88EA-BD9226C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8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67A72F-E2AD-48DF-8E4D-B2581F23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E1CCF-4EBB-433D-8016-806907439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BF6724-A03B-4A63-BBBF-DB9E2FF11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D51F7-C5D6-46EF-B391-EECD8DA34D9A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BA11F-006B-47F9-91CC-FA89C417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98344-7822-4A66-9BE3-D309E6032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9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" Type="http://schemas.openxmlformats.org/officeDocument/2006/relationships/image" Target="../media/image54.svg"/><Relationship Id="rId21" Type="http://schemas.openxmlformats.org/officeDocument/2006/relationships/image" Target="../media/image69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svg"/><Relationship Id="rId5" Type="http://schemas.openxmlformats.org/officeDocument/2006/relationships/image" Target="../media/image55.svg"/><Relationship Id="rId15" Type="http://schemas.openxmlformats.org/officeDocument/2006/relationships/image" Target="../media/image63.svg"/><Relationship Id="rId10" Type="http://schemas.openxmlformats.org/officeDocument/2006/relationships/image" Target="../media/image47.png"/><Relationship Id="rId19" Type="http://schemas.openxmlformats.org/officeDocument/2006/relationships/image" Target="../media/image67.svg"/><Relationship Id="rId4" Type="http://schemas.openxmlformats.org/officeDocument/2006/relationships/image" Target="../media/image43.png"/><Relationship Id="rId9" Type="http://schemas.openxmlformats.org/officeDocument/2006/relationships/image" Target="../media/image58.sv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26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71.svg"/><Relationship Id="rId9" Type="http://schemas.openxmlformats.org/officeDocument/2006/relationships/image" Target="../media/image24.png"/><Relationship Id="rId14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2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1.png"/><Relationship Id="rId17" Type="http://schemas.openxmlformats.org/officeDocument/2006/relationships/image" Target="../media/image84.svg"/><Relationship Id="rId2" Type="http://schemas.openxmlformats.org/officeDocument/2006/relationships/image" Target="../media/image7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1.svg"/><Relationship Id="rId5" Type="http://schemas.openxmlformats.org/officeDocument/2006/relationships/image" Target="../media/image76.svg"/><Relationship Id="rId15" Type="http://schemas.openxmlformats.org/officeDocument/2006/relationships/image" Target="../media/image35.svg"/><Relationship Id="rId10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70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71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png"/><Relationship Id="rId3" Type="http://schemas.openxmlformats.org/officeDocument/2006/relationships/image" Target="../media/image70.pn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71.svg"/><Relationship Id="rId9" Type="http://schemas.openxmlformats.org/officeDocument/2006/relationships/image" Target="../media/image99.png"/><Relationship Id="rId14" Type="http://schemas.openxmlformats.org/officeDocument/2006/relationships/image" Target="../media/image10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microsoft.com/office/2007/relationships/hdphoto" Target="../media/hdphoto1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image" Target="../media/image118.jfif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5.sv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8.sv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9.png"/><Relationship Id="rId4" Type="http://schemas.openxmlformats.org/officeDocument/2006/relationships/image" Target="../media/image139.png"/><Relationship Id="rId9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sv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51.png"/><Relationship Id="rId4" Type="http://schemas.openxmlformats.org/officeDocument/2006/relationships/image" Target="../media/image139.png"/><Relationship Id="rId9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3.png"/><Relationship Id="rId3" Type="http://schemas.openxmlformats.org/officeDocument/2006/relationships/image" Target="../media/image114.sv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13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svg"/><Relationship Id="rId11" Type="http://schemas.openxmlformats.org/officeDocument/2006/relationships/image" Target="../media/image141.png"/><Relationship Id="rId5" Type="http://schemas.openxmlformats.org/officeDocument/2006/relationships/image" Target="../media/image116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15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51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17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2EDD125-36B6-4576-8563-1D37DA36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598" y="797143"/>
            <a:ext cx="899847" cy="101391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106DCE0-0814-4C39-8F3A-207D8570A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087" y="797143"/>
            <a:ext cx="899847" cy="101391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2508DF9-9396-4C6F-8066-5FA782E6A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6575" y="797143"/>
            <a:ext cx="899847" cy="101391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9E4697B-DE26-48E6-80DC-AF5EFCDDC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6198" y="797143"/>
            <a:ext cx="899847" cy="101391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CF6113A-9634-44F5-9A1E-B5C3DADE76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598" y="2922044"/>
            <a:ext cx="899847" cy="101391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3DFEF52-2DB9-4573-94CD-4410BF5E2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599" y="2922044"/>
            <a:ext cx="899847" cy="101391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C009A5-6CDE-4971-A8BE-9A840BBDA841}"/>
              </a:ext>
            </a:extLst>
          </p:cNvPr>
          <p:cNvSpPr/>
          <p:nvPr/>
        </p:nvSpPr>
        <p:spPr>
          <a:xfrm>
            <a:off x="794550" y="427811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581C6ED-5F8F-418B-AE49-2403D4109D6C}"/>
              </a:ext>
            </a:extLst>
          </p:cNvPr>
          <p:cNvSpPr/>
          <p:nvPr/>
        </p:nvSpPr>
        <p:spPr>
          <a:xfrm>
            <a:off x="3045133" y="434708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EC034AD-FF85-4F2D-A250-80CD3DC9015D}"/>
              </a:ext>
            </a:extLst>
          </p:cNvPr>
          <p:cNvSpPr/>
          <p:nvPr/>
        </p:nvSpPr>
        <p:spPr>
          <a:xfrm>
            <a:off x="5398312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C3BE46-C883-4FDF-B409-81561DD1078C}"/>
              </a:ext>
            </a:extLst>
          </p:cNvPr>
          <p:cNvSpPr/>
          <p:nvPr/>
        </p:nvSpPr>
        <p:spPr>
          <a:xfrm>
            <a:off x="7684244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F2BF7D8-1E63-487A-BD13-BE30D1A794C3}"/>
              </a:ext>
            </a:extLst>
          </p:cNvPr>
          <p:cNvSpPr/>
          <p:nvPr/>
        </p:nvSpPr>
        <p:spPr>
          <a:xfrm>
            <a:off x="3062087" y="2552712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17CAF7-62DA-4E15-B99C-C04848712D46}"/>
              </a:ext>
            </a:extLst>
          </p:cNvPr>
          <p:cNvSpPr/>
          <p:nvPr/>
        </p:nvSpPr>
        <p:spPr>
          <a:xfrm>
            <a:off x="799359" y="2552712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c8055a</a:t>
            </a:r>
          </a:p>
        </p:txBody>
      </p:sp>
      <p:pic>
        <p:nvPicPr>
          <p:cNvPr id="19" name="Gráfico 9">
            <a:extLst>
              <a:ext uri="{FF2B5EF4-FFF2-40B4-BE49-F238E27FC236}">
                <a16:creationId xmlns:a16="http://schemas.microsoft.com/office/drawing/2014/main" id="{2D8AD14D-779A-442F-A083-CBC083D50C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28137" y="2813187"/>
            <a:ext cx="899847" cy="10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5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90900" y="23920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5fa2f0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d22d9c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1e0c32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1" name="Imagem 20" descr="Tela de computador com imagem de vídeo game&#10;&#10;Descrição gerada automaticamente">
            <a:extLst>
              <a:ext uri="{FF2B5EF4-FFF2-40B4-BE49-F238E27FC236}">
                <a16:creationId xmlns:a16="http://schemas.microsoft.com/office/drawing/2014/main" id="{7A493904-B81F-4903-B6A2-6CB643292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1003300"/>
            <a:ext cx="4699000" cy="4699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4A582CAF-C23C-43A3-AC8A-9A599B83290C}"/>
              </a:ext>
            </a:extLst>
          </p:cNvPr>
          <p:cNvSpPr/>
          <p:nvPr/>
        </p:nvSpPr>
        <p:spPr>
          <a:xfrm>
            <a:off x="5886450" y="258400"/>
            <a:ext cx="889000" cy="1405800"/>
          </a:xfrm>
          <a:prstGeom prst="rect">
            <a:avLst/>
          </a:prstGeom>
          <a:solidFill>
            <a:srgbClr val="E0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4984751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4984751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9614823" y="1958976"/>
            <a:ext cx="2407709" cy="4729691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7037782" y="1958975"/>
            <a:ext cx="2408903" cy="472969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61B90A3-4995-47BB-8192-4CF4CD3A3702}"/>
              </a:ext>
            </a:extLst>
          </p:cNvPr>
          <p:cNvGrpSpPr/>
          <p:nvPr/>
        </p:nvGrpSpPr>
        <p:grpSpPr>
          <a:xfrm>
            <a:off x="9807516" y="1057921"/>
            <a:ext cx="496123" cy="496123"/>
            <a:chOff x="15482177" y="1112587"/>
            <a:chExt cx="744184" cy="744184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16A24754-4B21-47F4-82F0-4D48B1907E26}"/>
                </a:ext>
              </a:extLst>
            </p:cNvPr>
            <p:cNvSpPr/>
            <p:nvPr/>
          </p:nvSpPr>
          <p:spPr>
            <a:xfrm>
              <a:off x="15482177" y="1112587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5" name="Imagem 5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E19F251-658C-4B08-9284-95E9F618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292" y="1262379"/>
              <a:ext cx="480929" cy="480929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C62E9B-8177-46B4-8720-AD8617A308E1}"/>
              </a:ext>
            </a:extLst>
          </p:cNvPr>
          <p:cNvGrpSpPr/>
          <p:nvPr/>
        </p:nvGrpSpPr>
        <p:grpSpPr>
          <a:xfrm>
            <a:off x="2050575" y="1057921"/>
            <a:ext cx="496123" cy="496123"/>
            <a:chOff x="3399713" y="1112587"/>
            <a:chExt cx="744184" cy="74418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3FD680B5-16FD-4160-B4DA-C485F71EAA3C}"/>
                </a:ext>
              </a:extLst>
            </p:cNvPr>
            <p:cNvSpPr/>
            <p:nvPr/>
          </p:nvSpPr>
          <p:spPr>
            <a:xfrm>
              <a:off x="3399713" y="1112587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6" name="Imagem 5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A7E2EAF6-E98B-4D1F-93A0-B4635A5B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85" y="1273908"/>
              <a:ext cx="543790" cy="42154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2C003-2FFF-4CAF-A150-965194D48E93}"/>
              </a:ext>
            </a:extLst>
          </p:cNvPr>
          <p:cNvGrpSpPr/>
          <p:nvPr/>
        </p:nvGrpSpPr>
        <p:grpSpPr>
          <a:xfrm>
            <a:off x="4633229" y="1057921"/>
            <a:ext cx="496123" cy="496123"/>
            <a:chOff x="6423902" y="1112587"/>
            <a:chExt cx="744184" cy="744184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6E893E4-331B-4FEA-BEB4-8A95BF798BDD}"/>
                </a:ext>
              </a:extLst>
            </p:cNvPr>
            <p:cNvSpPr/>
            <p:nvPr/>
          </p:nvSpPr>
          <p:spPr>
            <a:xfrm>
              <a:off x="6423902" y="1112587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7" name="Imagem 5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095399C-E405-4043-A331-09084BE8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40" y="1267353"/>
              <a:ext cx="494308" cy="434652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44C0276-E366-4835-970C-D6B47C7004E9}"/>
              </a:ext>
            </a:extLst>
          </p:cNvPr>
          <p:cNvGrpSpPr/>
          <p:nvPr/>
        </p:nvGrpSpPr>
        <p:grpSpPr>
          <a:xfrm>
            <a:off x="7225118" y="1057921"/>
            <a:ext cx="496123" cy="496123"/>
            <a:chOff x="9437752" y="1112587"/>
            <a:chExt cx="744184" cy="744184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7A84A70-6300-4294-8A64-2C3AE8FC1822}"/>
                </a:ext>
              </a:extLst>
            </p:cNvPr>
            <p:cNvSpPr/>
            <p:nvPr/>
          </p:nvSpPr>
          <p:spPr>
            <a:xfrm>
              <a:off x="9437752" y="1112587"/>
              <a:ext cx="744184" cy="744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8" name="Imagem 5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CB1B7DEA-B0D9-48C7-A03B-251855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68" y="1273908"/>
              <a:ext cx="513097" cy="40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513185" y="6349"/>
            <a:ext cx="11678816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513184" cy="6858000"/>
          </a:xfrm>
          <a:prstGeom prst="rect">
            <a:avLst/>
          </a:prstGeom>
          <a:solidFill>
            <a:srgbClr val="2E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612741" y="2227702"/>
            <a:ext cx="3735899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612741" y="4638507"/>
            <a:ext cx="7346602" cy="2119174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056330" y="2227702"/>
            <a:ext cx="4036143" cy="452997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626FBA-8967-4A4D-B17D-16E418B4B56D}"/>
              </a:ext>
            </a:extLst>
          </p:cNvPr>
          <p:cNvGrpSpPr/>
          <p:nvPr/>
        </p:nvGrpSpPr>
        <p:grpSpPr>
          <a:xfrm>
            <a:off x="9980669" y="1089733"/>
            <a:ext cx="1899153" cy="980015"/>
            <a:chOff x="10055577" y="807789"/>
            <a:chExt cx="1899153" cy="980015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57F8238C-F8BE-4683-BFD6-E94BE940DF56}"/>
                </a:ext>
              </a:extLst>
            </p:cNvPr>
            <p:cNvSpPr/>
            <p:nvPr/>
          </p:nvSpPr>
          <p:spPr>
            <a:xfrm>
              <a:off x="10055577" y="807789"/>
              <a:ext cx="1899153" cy="980015"/>
            </a:xfrm>
            <a:prstGeom prst="roundRect">
              <a:avLst>
                <a:gd name="adj" fmla="val 6911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 dirty="0">
                <a:solidFill>
                  <a:srgbClr val="23132E"/>
                </a:solidFill>
                <a:latin typeface="Calibri" panose="020F0502020204030204"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61B90A3-4995-47BB-8192-4CF4CD3A3702}"/>
                </a:ext>
              </a:extLst>
            </p:cNvPr>
            <p:cNvGrpSpPr/>
            <p:nvPr/>
          </p:nvGrpSpPr>
          <p:grpSpPr>
            <a:xfrm>
              <a:off x="10248270" y="1056084"/>
              <a:ext cx="496123" cy="496123"/>
              <a:chOff x="15482177" y="1112587"/>
              <a:chExt cx="744184" cy="744184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16A24754-4B21-47F4-82F0-4D48B1907E26}"/>
                  </a:ext>
                </a:extLst>
              </p:cNvPr>
              <p:cNvSpPr/>
              <p:nvPr/>
            </p:nvSpPr>
            <p:spPr>
              <a:xfrm>
                <a:off x="15482177" y="1112587"/>
                <a:ext cx="744184" cy="744184"/>
              </a:xfrm>
              <a:prstGeom prst="ellipse">
                <a:avLst/>
              </a:prstGeom>
              <a:solidFill>
                <a:srgbClr val="D93A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04815"/>
                <a:endParaRPr lang="pt-BR" sz="1200">
                  <a:solidFill>
                    <a:srgbClr val="F6F1FB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5" name="Imagem 54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1E19F251-658C-4B08-9284-95E9F6186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6292" y="1262379"/>
                <a:ext cx="480929" cy="480929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9311F1-05B1-466E-BB9E-6DCC90E8292C}"/>
              </a:ext>
            </a:extLst>
          </p:cNvPr>
          <p:cNvGrpSpPr/>
          <p:nvPr/>
        </p:nvGrpSpPr>
        <p:grpSpPr>
          <a:xfrm>
            <a:off x="3164232" y="1089733"/>
            <a:ext cx="1899153" cy="980015"/>
            <a:chOff x="2968301" y="809625"/>
            <a:chExt cx="1899153" cy="980015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EF1238-9828-42F2-82F7-FF62DBE5E07D}"/>
                </a:ext>
              </a:extLst>
            </p:cNvPr>
            <p:cNvSpPr/>
            <p:nvPr/>
          </p:nvSpPr>
          <p:spPr>
            <a:xfrm>
              <a:off x="2968301" y="809625"/>
              <a:ext cx="1899153" cy="980015"/>
            </a:xfrm>
            <a:prstGeom prst="roundRect">
              <a:avLst>
                <a:gd name="adj" fmla="val 6911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 dirty="0">
                <a:solidFill>
                  <a:srgbClr val="23132E"/>
                </a:solidFill>
                <a:latin typeface="Calibri" panose="020F0502020204030204"/>
              </a:endParaRP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8FC62E9B-8177-46B4-8720-AD8617A308E1}"/>
                </a:ext>
              </a:extLst>
            </p:cNvPr>
            <p:cNvGrpSpPr/>
            <p:nvPr/>
          </p:nvGrpSpPr>
          <p:grpSpPr>
            <a:xfrm>
              <a:off x="3132926" y="1057920"/>
              <a:ext cx="496123" cy="496123"/>
              <a:chOff x="3399713" y="1112587"/>
              <a:chExt cx="744184" cy="744184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3FD680B5-16FD-4160-B4DA-C485F71EAA3C}"/>
                  </a:ext>
                </a:extLst>
              </p:cNvPr>
              <p:cNvSpPr/>
              <p:nvPr/>
            </p:nvSpPr>
            <p:spPr>
              <a:xfrm>
                <a:off x="3399713" y="1112587"/>
                <a:ext cx="744184" cy="744184"/>
              </a:xfrm>
              <a:prstGeom prst="ellipse">
                <a:avLst/>
              </a:prstGeom>
              <a:solidFill>
                <a:srgbClr val="D93A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04815"/>
                <a:endParaRPr lang="pt-BR" sz="1200">
                  <a:solidFill>
                    <a:srgbClr val="F6F1FB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6" name="Imagem 55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A7E2EAF6-E98B-4D1F-93A0-B4635A5B9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8485" y="1273908"/>
                <a:ext cx="543790" cy="42154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40101-1AB9-47C8-BE70-B5511D3F062A}"/>
              </a:ext>
            </a:extLst>
          </p:cNvPr>
          <p:cNvGrpSpPr/>
          <p:nvPr/>
        </p:nvGrpSpPr>
        <p:grpSpPr>
          <a:xfrm>
            <a:off x="5436378" y="1089733"/>
            <a:ext cx="1899153" cy="980015"/>
            <a:chOff x="5424559" y="1137857"/>
            <a:chExt cx="1899153" cy="980015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53B340E2-65B4-484A-BD74-869BA04394FA}"/>
                </a:ext>
              </a:extLst>
            </p:cNvPr>
            <p:cNvSpPr/>
            <p:nvPr/>
          </p:nvSpPr>
          <p:spPr>
            <a:xfrm>
              <a:off x="5424559" y="1137857"/>
              <a:ext cx="1899153" cy="980015"/>
            </a:xfrm>
            <a:prstGeom prst="roundRect">
              <a:avLst>
                <a:gd name="adj" fmla="val 6911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 dirty="0">
                <a:solidFill>
                  <a:srgbClr val="23132E"/>
                </a:solidFill>
                <a:latin typeface="Calibri" panose="020F0502020204030204"/>
              </a:endParaRP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322C003-2FFF-4CAF-A150-965194D48E93}"/>
                </a:ext>
              </a:extLst>
            </p:cNvPr>
            <p:cNvGrpSpPr/>
            <p:nvPr/>
          </p:nvGrpSpPr>
          <p:grpSpPr>
            <a:xfrm>
              <a:off x="5592497" y="1362007"/>
              <a:ext cx="496123" cy="496123"/>
              <a:chOff x="6423902" y="1112587"/>
              <a:chExt cx="744184" cy="744184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96E893E4-331B-4FEA-BEB4-8A95BF798BDD}"/>
                  </a:ext>
                </a:extLst>
              </p:cNvPr>
              <p:cNvSpPr/>
              <p:nvPr/>
            </p:nvSpPr>
            <p:spPr>
              <a:xfrm>
                <a:off x="6423902" y="1112587"/>
                <a:ext cx="744184" cy="744184"/>
              </a:xfrm>
              <a:prstGeom prst="ellipse">
                <a:avLst/>
              </a:prstGeom>
              <a:solidFill>
                <a:srgbClr val="F29F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04815"/>
                <a:endParaRPr lang="pt-BR" sz="1200">
                  <a:solidFill>
                    <a:srgbClr val="F6F1FB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7" name="Imagem 56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8095399C-E405-4043-A331-09084BE81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8840" y="1267353"/>
                <a:ext cx="494308" cy="43465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27AF3-EB18-4019-8FD5-F2A8DDC9F2A5}"/>
              </a:ext>
            </a:extLst>
          </p:cNvPr>
          <p:cNvGrpSpPr/>
          <p:nvPr/>
        </p:nvGrpSpPr>
        <p:grpSpPr>
          <a:xfrm>
            <a:off x="7708524" y="1089733"/>
            <a:ext cx="1899153" cy="980015"/>
            <a:chOff x="7715670" y="807789"/>
            <a:chExt cx="1899153" cy="980015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ADEEB528-ECAC-42B6-ABA8-A8B176E4EBDB}"/>
                </a:ext>
              </a:extLst>
            </p:cNvPr>
            <p:cNvSpPr/>
            <p:nvPr/>
          </p:nvSpPr>
          <p:spPr>
            <a:xfrm>
              <a:off x="7715670" y="807789"/>
              <a:ext cx="1899153" cy="980015"/>
            </a:xfrm>
            <a:prstGeom prst="roundRect">
              <a:avLst>
                <a:gd name="adj" fmla="val 6911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 dirty="0">
                <a:solidFill>
                  <a:srgbClr val="23132E"/>
                </a:solidFill>
                <a:latin typeface="Calibri" panose="020F0502020204030204"/>
              </a:endParaRP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44C0276-E366-4835-970C-D6B47C7004E9}"/>
                </a:ext>
              </a:extLst>
            </p:cNvPr>
            <p:cNvGrpSpPr/>
            <p:nvPr/>
          </p:nvGrpSpPr>
          <p:grpSpPr>
            <a:xfrm>
              <a:off x="7901812" y="1056084"/>
              <a:ext cx="496123" cy="496123"/>
              <a:chOff x="9437752" y="1112587"/>
              <a:chExt cx="744184" cy="744184"/>
            </a:xfrm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E7A84A70-6300-4294-8A64-2C3AE8FC1822}"/>
                  </a:ext>
                </a:extLst>
              </p:cNvPr>
              <p:cNvSpPr/>
              <p:nvPr/>
            </p:nvSpPr>
            <p:spPr>
              <a:xfrm>
                <a:off x="9437752" y="1112587"/>
                <a:ext cx="744184" cy="744184"/>
              </a:xfrm>
              <a:prstGeom prst="ellipse">
                <a:avLst/>
              </a:prstGeom>
              <a:solidFill>
                <a:srgbClr val="3D8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04815"/>
                <a:endParaRPr lang="pt-BR" sz="1200">
                  <a:solidFill>
                    <a:srgbClr val="F6F1FB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8" name="Imagem 57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CB1B7DEA-B0D9-48C7-A03B-2518553B9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4768" y="1273908"/>
                <a:ext cx="513097" cy="401926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CA82CB-0C04-45C8-A4C4-55AD01142E87}"/>
              </a:ext>
            </a:extLst>
          </p:cNvPr>
          <p:cNvGrpSpPr/>
          <p:nvPr/>
        </p:nvGrpSpPr>
        <p:grpSpPr>
          <a:xfrm>
            <a:off x="892086" y="1089733"/>
            <a:ext cx="1899153" cy="980015"/>
            <a:chOff x="882625" y="875600"/>
            <a:chExt cx="1899153" cy="980015"/>
          </a:xfrm>
        </p:grpSpPr>
        <p:sp>
          <p:nvSpPr>
            <p:cNvPr id="24" name="Retângulo: Cantos Arredondados 6">
              <a:extLst>
                <a:ext uri="{FF2B5EF4-FFF2-40B4-BE49-F238E27FC236}">
                  <a16:creationId xmlns:a16="http://schemas.microsoft.com/office/drawing/2014/main" id="{710934B7-B3A7-437E-B6D2-013600BCAE6C}"/>
                </a:ext>
              </a:extLst>
            </p:cNvPr>
            <p:cNvSpPr/>
            <p:nvPr/>
          </p:nvSpPr>
          <p:spPr>
            <a:xfrm>
              <a:off x="882625" y="875600"/>
              <a:ext cx="1899153" cy="980015"/>
            </a:xfrm>
            <a:prstGeom prst="roundRect">
              <a:avLst>
                <a:gd name="adj" fmla="val 6911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ctr" rotWithShape="0">
                <a:schemeClr val="bg1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 dirty="0">
                <a:solidFill>
                  <a:srgbClr val="23132E"/>
                </a:solidFill>
                <a:latin typeface="Calibri" panose="020F0502020204030204"/>
              </a:endParaRPr>
            </a:p>
          </p:txBody>
        </p:sp>
        <p:grpSp>
          <p:nvGrpSpPr>
            <p:cNvPr id="29" name="Agrupar 12">
              <a:extLst>
                <a:ext uri="{FF2B5EF4-FFF2-40B4-BE49-F238E27FC236}">
                  <a16:creationId xmlns:a16="http://schemas.microsoft.com/office/drawing/2014/main" id="{B02016E2-1652-4224-9097-9306A4A58335}"/>
                </a:ext>
              </a:extLst>
            </p:cNvPr>
            <p:cNvGrpSpPr/>
            <p:nvPr/>
          </p:nvGrpSpPr>
          <p:grpSpPr>
            <a:xfrm>
              <a:off x="1047250" y="1123895"/>
              <a:ext cx="496123" cy="496123"/>
              <a:chOff x="3399713" y="1112587"/>
              <a:chExt cx="744184" cy="744184"/>
            </a:xfrm>
          </p:grpSpPr>
          <p:sp>
            <p:nvSpPr>
              <p:cNvPr id="30" name="Elipse 50">
                <a:extLst>
                  <a:ext uri="{FF2B5EF4-FFF2-40B4-BE49-F238E27FC236}">
                    <a16:creationId xmlns:a16="http://schemas.microsoft.com/office/drawing/2014/main" id="{1DCDAC24-B71C-469D-98DC-634B4BDFA0A6}"/>
                  </a:ext>
                </a:extLst>
              </p:cNvPr>
              <p:cNvSpPr/>
              <p:nvPr/>
            </p:nvSpPr>
            <p:spPr>
              <a:xfrm>
                <a:off x="3399713" y="1112587"/>
                <a:ext cx="744184" cy="744184"/>
              </a:xfrm>
              <a:prstGeom prst="ellipse">
                <a:avLst/>
              </a:prstGeom>
              <a:solidFill>
                <a:srgbClr val="2EA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04815"/>
                <a:endParaRPr lang="pt-BR" sz="1200">
                  <a:solidFill>
                    <a:srgbClr val="F6F1FB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1" name="Imagem 55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ED7E0F6A-7A51-4731-B3ED-4CB2FB843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8485" y="1273908"/>
                <a:ext cx="543790" cy="421542"/>
              </a:xfrm>
              <a:prstGeom prst="rect">
                <a:avLst/>
              </a:prstGeom>
            </p:spPr>
          </p:pic>
        </p:grpSp>
      </p:grpSp>
      <p:sp>
        <p:nvSpPr>
          <p:cNvPr id="49" name="Retângulo: Cantos Arredondados 24">
            <a:extLst>
              <a:ext uri="{FF2B5EF4-FFF2-40B4-BE49-F238E27FC236}">
                <a16:creationId xmlns:a16="http://schemas.microsoft.com/office/drawing/2014/main" id="{2E39C3AF-2AC7-442C-94AA-EFFC77CF938C}"/>
              </a:ext>
            </a:extLst>
          </p:cNvPr>
          <p:cNvSpPr/>
          <p:nvPr/>
        </p:nvSpPr>
        <p:spPr>
          <a:xfrm>
            <a:off x="4445627" y="2227702"/>
            <a:ext cx="3513716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9FB9F3A9-ED70-4818-922F-5B7D027F3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28" y="187191"/>
            <a:ext cx="702346" cy="3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40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A8C683F-9194-4F21-BFF8-87757F7E4E2B}"/>
              </a:ext>
            </a:extLst>
          </p:cNvPr>
          <p:cNvSpPr/>
          <p:nvPr/>
        </p:nvSpPr>
        <p:spPr>
          <a:xfrm>
            <a:off x="0" y="0"/>
            <a:ext cx="12192000" cy="6851651"/>
          </a:xfrm>
          <a:prstGeom prst="rect">
            <a:avLst/>
          </a:prstGeom>
          <a:solidFill>
            <a:srgbClr val="D90D0D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513185" y="6349"/>
            <a:ext cx="11678816" cy="646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465437" cy="6858000"/>
          </a:xfrm>
          <a:prstGeom prst="rect">
            <a:avLst/>
          </a:prstGeom>
          <a:solidFill>
            <a:srgbClr val="A6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548180" y="5723664"/>
            <a:ext cx="1899153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6A24754-4B21-47F4-82F0-4D48B1907E26}"/>
              </a:ext>
            </a:extLst>
          </p:cNvPr>
          <p:cNvSpPr/>
          <p:nvPr/>
        </p:nvSpPr>
        <p:spPr>
          <a:xfrm>
            <a:off x="740873" y="5971959"/>
            <a:ext cx="496123" cy="4961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55" name="Imagem 5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E19F251-658C-4B08-9284-95E9F6186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6" y="6071820"/>
            <a:ext cx="320620" cy="32062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548180" y="2014787"/>
            <a:ext cx="1899153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548180" y="3251080"/>
            <a:ext cx="1899153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96E893E4-331B-4FEA-BEB4-8A95BF798BDD}"/>
              </a:ext>
            </a:extLst>
          </p:cNvPr>
          <p:cNvSpPr/>
          <p:nvPr/>
        </p:nvSpPr>
        <p:spPr>
          <a:xfrm>
            <a:off x="716118" y="3475230"/>
            <a:ext cx="496123" cy="4961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57" name="Imagem 5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095399C-E405-4043-A331-09084BE81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10" y="3578407"/>
            <a:ext cx="329539" cy="289768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548180" y="4487372"/>
            <a:ext cx="1899153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7A84A70-6300-4294-8A64-2C3AE8FC1822}"/>
              </a:ext>
            </a:extLst>
          </p:cNvPr>
          <p:cNvSpPr/>
          <p:nvPr/>
        </p:nvSpPr>
        <p:spPr>
          <a:xfrm>
            <a:off x="734322" y="4735667"/>
            <a:ext cx="496123" cy="4961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58" name="Imagem 5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B1B7DEA-B0D9-48C7-A03B-2518553B9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9" y="4843214"/>
            <a:ext cx="342065" cy="267951"/>
          </a:xfrm>
          <a:prstGeom prst="rect">
            <a:avLst/>
          </a:prstGeom>
        </p:spPr>
      </p:pic>
      <p:sp>
        <p:nvSpPr>
          <p:cNvPr id="24" name="Retângulo: Cantos Arredondados 6">
            <a:extLst>
              <a:ext uri="{FF2B5EF4-FFF2-40B4-BE49-F238E27FC236}">
                <a16:creationId xmlns:a16="http://schemas.microsoft.com/office/drawing/2014/main" id="{710934B7-B3A7-437E-B6D2-013600BCAE6C}"/>
              </a:ext>
            </a:extLst>
          </p:cNvPr>
          <p:cNvSpPr/>
          <p:nvPr/>
        </p:nvSpPr>
        <p:spPr>
          <a:xfrm>
            <a:off x="548180" y="778494"/>
            <a:ext cx="1899153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49" name="Retângulo: Cantos Arredondados 24">
            <a:extLst>
              <a:ext uri="{FF2B5EF4-FFF2-40B4-BE49-F238E27FC236}">
                <a16:creationId xmlns:a16="http://schemas.microsoft.com/office/drawing/2014/main" id="{2E39C3AF-2AC7-442C-94AA-EFFC77CF938C}"/>
              </a:ext>
            </a:extLst>
          </p:cNvPr>
          <p:cNvSpPr/>
          <p:nvPr/>
        </p:nvSpPr>
        <p:spPr>
          <a:xfrm>
            <a:off x="2530076" y="778494"/>
            <a:ext cx="3114943" cy="2972412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24">
            <a:extLst>
              <a:ext uri="{FF2B5EF4-FFF2-40B4-BE49-F238E27FC236}">
                <a16:creationId xmlns:a16="http://schemas.microsoft.com/office/drawing/2014/main" id="{67C0D3A8-03E8-4892-875F-8949F7083C67}"/>
              </a:ext>
            </a:extLst>
          </p:cNvPr>
          <p:cNvSpPr/>
          <p:nvPr/>
        </p:nvSpPr>
        <p:spPr>
          <a:xfrm>
            <a:off x="5735859" y="778494"/>
            <a:ext cx="3114943" cy="2972412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24">
            <a:extLst>
              <a:ext uri="{FF2B5EF4-FFF2-40B4-BE49-F238E27FC236}">
                <a16:creationId xmlns:a16="http://schemas.microsoft.com/office/drawing/2014/main" id="{9F1F81C0-E64D-4D83-80F5-A37D26C00D75}"/>
              </a:ext>
            </a:extLst>
          </p:cNvPr>
          <p:cNvSpPr/>
          <p:nvPr/>
        </p:nvSpPr>
        <p:spPr>
          <a:xfrm>
            <a:off x="8941642" y="778494"/>
            <a:ext cx="3114943" cy="2972412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24">
            <a:extLst>
              <a:ext uri="{FF2B5EF4-FFF2-40B4-BE49-F238E27FC236}">
                <a16:creationId xmlns:a16="http://schemas.microsoft.com/office/drawing/2014/main" id="{BB463855-DDA5-4A20-8F68-8F914FB38C16}"/>
              </a:ext>
            </a:extLst>
          </p:cNvPr>
          <p:cNvSpPr/>
          <p:nvPr/>
        </p:nvSpPr>
        <p:spPr>
          <a:xfrm>
            <a:off x="2579544" y="3903766"/>
            <a:ext cx="6271258" cy="2799913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42" name="Retângulo: Cantos Arredondados 24">
            <a:extLst>
              <a:ext uri="{FF2B5EF4-FFF2-40B4-BE49-F238E27FC236}">
                <a16:creationId xmlns:a16="http://schemas.microsoft.com/office/drawing/2014/main" id="{5C65AB11-7F8A-4D7D-BB33-BB514A765F0A}"/>
              </a:ext>
            </a:extLst>
          </p:cNvPr>
          <p:cNvSpPr/>
          <p:nvPr/>
        </p:nvSpPr>
        <p:spPr>
          <a:xfrm>
            <a:off x="8941641" y="3910688"/>
            <a:ext cx="3114943" cy="2799913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solidFill>
              <a:srgbClr val="D90D0D">
                <a:alpha val="16863"/>
              </a:srgbClr>
            </a:solidFill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7D28A9-BEAB-4068-B201-F6960C167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" y="1017248"/>
            <a:ext cx="409866" cy="4017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201DF3-745D-482D-9135-72D283C7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4" y="2329455"/>
            <a:ext cx="460397" cy="4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95943" y="6349"/>
            <a:ext cx="11996057" cy="7307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1" y="0"/>
            <a:ext cx="19594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302505" y="3349690"/>
            <a:ext cx="6592816" cy="3244720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6988626" y="1033365"/>
            <a:ext cx="2509938" cy="552838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4" name="Retângulo: Cantos Arredondados 13">
            <a:extLst>
              <a:ext uri="{FF2B5EF4-FFF2-40B4-BE49-F238E27FC236}">
                <a16:creationId xmlns:a16="http://schemas.microsoft.com/office/drawing/2014/main" id="{B56157F6-CEFF-4764-8829-7D28C20916A2}"/>
              </a:ext>
            </a:extLst>
          </p:cNvPr>
          <p:cNvSpPr/>
          <p:nvPr/>
        </p:nvSpPr>
        <p:spPr>
          <a:xfrm>
            <a:off x="302505" y="1033365"/>
            <a:ext cx="6592816" cy="2157704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9" name="Retângulo: Cantos Arredondados 21">
            <a:extLst>
              <a:ext uri="{FF2B5EF4-FFF2-40B4-BE49-F238E27FC236}">
                <a16:creationId xmlns:a16="http://schemas.microsoft.com/office/drawing/2014/main" id="{529D5963-8FAB-41AF-9DD9-4943B94969EE}"/>
              </a:ext>
            </a:extLst>
          </p:cNvPr>
          <p:cNvSpPr/>
          <p:nvPr/>
        </p:nvSpPr>
        <p:spPr>
          <a:xfrm>
            <a:off x="9591869" y="1033365"/>
            <a:ext cx="2509938" cy="552838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101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030" y="893221"/>
            <a:ext cx="5205805" cy="253577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7">
            <a:extLst>
              <a:ext uri="{FF2B5EF4-FFF2-40B4-BE49-F238E27FC236}">
                <a16:creationId xmlns:a16="http://schemas.microsoft.com/office/drawing/2014/main" id="{41634B01-DB7E-460B-9C56-62F5E103F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2015" y="902552"/>
            <a:ext cx="5205805" cy="253577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7">
            <a:extLst>
              <a:ext uri="{FF2B5EF4-FFF2-40B4-BE49-F238E27FC236}">
                <a16:creationId xmlns:a16="http://schemas.microsoft.com/office/drawing/2014/main" id="{D713E57B-EBF2-4237-8770-8BEB7B2A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030" y="3739253"/>
            <a:ext cx="5205805" cy="253577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Gráfico 27">
            <a:extLst>
              <a:ext uri="{FF2B5EF4-FFF2-40B4-BE49-F238E27FC236}">
                <a16:creationId xmlns:a16="http://schemas.microsoft.com/office/drawing/2014/main" id="{DE716A50-7489-47F7-9AFF-DE598A23F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2015" y="3739253"/>
            <a:ext cx="5205805" cy="253577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122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95943" y="6349"/>
            <a:ext cx="11996057" cy="7307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1" y="0"/>
            <a:ext cx="19594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279916" y="1033365"/>
            <a:ext cx="2752533" cy="552838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9" name="Retângulo: Cantos Arredondados 21">
            <a:extLst>
              <a:ext uri="{FF2B5EF4-FFF2-40B4-BE49-F238E27FC236}">
                <a16:creationId xmlns:a16="http://schemas.microsoft.com/office/drawing/2014/main" id="{529D5963-8FAB-41AF-9DD9-4943B94969EE}"/>
              </a:ext>
            </a:extLst>
          </p:cNvPr>
          <p:cNvSpPr/>
          <p:nvPr/>
        </p:nvSpPr>
        <p:spPr>
          <a:xfrm>
            <a:off x="3116422" y="1033365"/>
            <a:ext cx="9004043" cy="552838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782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95943" y="6349"/>
            <a:ext cx="11996057" cy="7307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1" y="0"/>
            <a:ext cx="19594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Retângulo: Cantos Arredondados 21">
            <a:extLst>
              <a:ext uri="{FF2B5EF4-FFF2-40B4-BE49-F238E27FC236}">
                <a16:creationId xmlns:a16="http://schemas.microsoft.com/office/drawing/2014/main" id="{529D5963-8FAB-41AF-9DD9-4943B94969EE}"/>
              </a:ext>
            </a:extLst>
          </p:cNvPr>
          <p:cNvSpPr/>
          <p:nvPr/>
        </p:nvSpPr>
        <p:spPr>
          <a:xfrm>
            <a:off x="5785347" y="972133"/>
            <a:ext cx="6176499" cy="575348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3">
            <a:extLst>
              <a:ext uri="{FF2B5EF4-FFF2-40B4-BE49-F238E27FC236}">
                <a16:creationId xmlns:a16="http://schemas.microsoft.com/office/drawing/2014/main" id="{9D0CB4AA-2AA5-4E59-AEEE-322E2B246DB5}"/>
              </a:ext>
            </a:extLst>
          </p:cNvPr>
          <p:cNvSpPr/>
          <p:nvPr/>
        </p:nvSpPr>
        <p:spPr>
          <a:xfrm>
            <a:off x="420245" y="972133"/>
            <a:ext cx="5271428" cy="2797433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13">
            <a:extLst>
              <a:ext uri="{FF2B5EF4-FFF2-40B4-BE49-F238E27FC236}">
                <a16:creationId xmlns:a16="http://schemas.microsoft.com/office/drawing/2014/main" id="{16F6B73E-846A-44A3-B326-3B0E00BC8AB6}"/>
              </a:ext>
            </a:extLst>
          </p:cNvPr>
          <p:cNvSpPr/>
          <p:nvPr/>
        </p:nvSpPr>
        <p:spPr>
          <a:xfrm>
            <a:off x="420245" y="3928188"/>
            <a:ext cx="5271428" cy="2797433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925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95943" y="6349"/>
            <a:ext cx="11996057" cy="7307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1" y="0"/>
            <a:ext cx="19594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4" name="Retângulo: Cantos Arredondados 13">
            <a:extLst>
              <a:ext uri="{FF2B5EF4-FFF2-40B4-BE49-F238E27FC236}">
                <a16:creationId xmlns:a16="http://schemas.microsoft.com/office/drawing/2014/main" id="{B56157F6-CEFF-4764-8829-7D28C20916A2}"/>
              </a:ext>
            </a:extLst>
          </p:cNvPr>
          <p:cNvSpPr/>
          <p:nvPr/>
        </p:nvSpPr>
        <p:spPr>
          <a:xfrm>
            <a:off x="474307" y="869496"/>
            <a:ext cx="8217982" cy="1989754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9" name="Retângulo: Cantos Arredondados 21">
            <a:extLst>
              <a:ext uri="{FF2B5EF4-FFF2-40B4-BE49-F238E27FC236}">
                <a16:creationId xmlns:a16="http://schemas.microsoft.com/office/drawing/2014/main" id="{529D5963-8FAB-41AF-9DD9-4943B94969EE}"/>
              </a:ext>
            </a:extLst>
          </p:cNvPr>
          <p:cNvSpPr/>
          <p:nvPr/>
        </p:nvSpPr>
        <p:spPr>
          <a:xfrm>
            <a:off x="8862526" y="869496"/>
            <a:ext cx="3051109" cy="5856125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13">
            <a:extLst>
              <a:ext uri="{FF2B5EF4-FFF2-40B4-BE49-F238E27FC236}">
                <a16:creationId xmlns:a16="http://schemas.microsoft.com/office/drawing/2014/main" id="{4B0FD6B3-5AA3-4EF6-9100-F0965FB72DD4}"/>
              </a:ext>
            </a:extLst>
          </p:cNvPr>
          <p:cNvSpPr/>
          <p:nvPr/>
        </p:nvSpPr>
        <p:spPr>
          <a:xfrm>
            <a:off x="474307" y="2935061"/>
            <a:ext cx="8217981" cy="2132046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3">
            <a:extLst>
              <a:ext uri="{FF2B5EF4-FFF2-40B4-BE49-F238E27FC236}">
                <a16:creationId xmlns:a16="http://schemas.microsoft.com/office/drawing/2014/main" id="{9D0CB4AA-2AA5-4E59-AEEE-322E2B246DB5}"/>
              </a:ext>
            </a:extLst>
          </p:cNvPr>
          <p:cNvSpPr/>
          <p:nvPr/>
        </p:nvSpPr>
        <p:spPr>
          <a:xfrm>
            <a:off x="474307" y="5142917"/>
            <a:ext cx="8217981" cy="1582705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987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95943" y="6349"/>
            <a:ext cx="11996057" cy="7307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1" y="0"/>
            <a:ext cx="19594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13">
            <a:extLst>
              <a:ext uri="{FF2B5EF4-FFF2-40B4-BE49-F238E27FC236}">
                <a16:creationId xmlns:a16="http://schemas.microsoft.com/office/drawing/2014/main" id="{B71D381D-853D-4EA8-BBFF-379EFF49E9AB}"/>
              </a:ext>
            </a:extLst>
          </p:cNvPr>
          <p:cNvSpPr/>
          <p:nvPr/>
        </p:nvSpPr>
        <p:spPr>
          <a:xfrm>
            <a:off x="278365" y="3898953"/>
            <a:ext cx="5898500" cy="281609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3">
            <a:extLst>
              <a:ext uri="{FF2B5EF4-FFF2-40B4-BE49-F238E27FC236}">
                <a16:creationId xmlns:a16="http://schemas.microsoft.com/office/drawing/2014/main" id="{78E457D1-1198-4CE8-95B9-F9BC24CC0F90}"/>
              </a:ext>
            </a:extLst>
          </p:cNvPr>
          <p:cNvSpPr/>
          <p:nvPr/>
        </p:nvSpPr>
        <p:spPr>
          <a:xfrm>
            <a:off x="6259287" y="3916062"/>
            <a:ext cx="5817635" cy="2798988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508D3B9-C370-4E0C-91C8-82019BA73B0B}"/>
              </a:ext>
            </a:extLst>
          </p:cNvPr>
          <p:cNvSpPr/>
          <p:nvPr/>
        </p:nvSpPr>
        <p:spPr>
          <a:xfrm>
            <a:off x="294693" y="981461"/>
            <a:ext cx="5898500" cy="281609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3">
            <a:extLst>
              <a:ext uri="{FF2B5EF4-FFF2-40B4-BE49-F238E27FC236}">
                <a16:creationId xmlns:a16="http://schemas.microsoft.com/office/drawing/2014/main" id="{1CF530DF-4ED0-45A5-B83C-3FB2DF6B9B15}"/>
              </a:ext>
            </a:extLst>
          </p:cNvPr>
          <p:cNvSpPr/>
          <p:nvPr/>
        </p:nvSpPr>
        <p:spPr>
          <a:xfrm>
            <a:off x="6275615" y="998570"/>
            <a:ext cx="5817635" cy="2798988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279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7036589" y="1958976"/>
            <a:ext cx="4985944" cy="4729691"/>
          </a:xfrm>
          <a:prstGeom prst="roundRect">
            <a:avLst>
              <a:gd name="adj" fmla="val 1432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22D09D2-BE7D-42B5-BBE7-449A0709839A}"/>
              </a:ext>
            </a:extLst>
          </p:cNvPr>
          <p:cNvGrpSpPr/>
          <p:nvPr/>
        </p:nvGrpSpPr>
        <p:grpSpPr>
          <a:xfrm>
            <a:off x="2057907" y="1051571"/>
            <a:ext cx="496123" cy="496123"/>
            <a:chOff x="4079058" y="1530746"/>
            <a:chExt cx="744184" cy="74418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3CC86C1-1C67-475E-ADA7-7DDEB3535BDD}"/>
                </a:ext>
              </a:extLst>
            </p:cNvPr>
            <p:cNvSpPr/>
            <p:nvPr/>
          </p:nvSpPr>
          <p:spPr>
            <a:xfrm>
              <a:off x="4079058" y="1530746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4" name="Imagem 4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3EBD359-1603-4E2B-8392-D928BCF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30" y="1692067"/>
              <a:ext cx="543790" cy="421542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724089-76E9-450A-83CA-3EFCABB85789}"/>
              </a:ext>
            </a:extLst>
          </p:cNvPr>
          <p:cNvGrpSpPr/>
          <p:nvPr/>
        </p:nvGrpSpPr>
        <p:grpSpPr>
          <a:xfrm>
            <a:off x="4632696" y="1051571"/>
            <a:ext cx="496123" cy="496123"/>
            <a:chOff x="7013975" y="1589449"/>
            <a:chExt cx="744184" cy="74418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7EAB226-7E0E-458F-A271-DD18C4238773}"/>
                </a:ext>
              </a:extLst>
            </p:cNvPr>
            <p:cNvSpPr/>
            <p:nvPr/>
          </p:nvSpPr>
          <p:spPr>
            <a:xfrm>
              <a:off x="7013975" y="1589449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7" name="Imagem 4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169EDF4-FB4D-460F-83B3-12C8CDE9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13" y="1744215"/>
              <a:ext cx="494308" cy="434652"/>
            </a:xfrm>
            <a:prstGeom prst="rect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BCC5BEA3-A5F9-46C2-AF8C-DDDF7D83DED2}"/>
              </a:ext>
            </a:extLst>
          </p:cNvPr>
          <p:cNvSpPr/>
          <p:nvPr/>
        </p:nvSpPr>
        <p:spPr>
          <a:xfrm>
            <a:off x="3697328" y="1930283"/>
            <a:ext cx="1360800" cy="136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4B8E1B-26B5-47F7-81D7-8123DBBD160E}"/>
              </a:ext>
            </a:extLst>
          </p:cNvPr>
          <p:cNvSpPr/>
          <p:nvPr/>
        </p:nvSpPr>
        <p:spPr>
          <a:xfrm>
            <a:off x="2068930" y="2501315"/>
            <a:ext cx="1360071" cy="13600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2315E1A-3AC0-4141-A2FB-59B2827A831C}"/>
              </a:ext>
            </a:extLst>
          </p:cNvPr>
          <p:cNvSpPr/>
          <p:nvPr/>
        </p:nvSpPr>
        <p:spPr>
          <a:xfrm>
            <a:off x="5326092" y="3070333"/>
            <a:ext cx="1360800" cy="13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E3E220D8-C94F-4EEC-99B5-5715FBBDC5B1}"/>
              </a:ext>
            </a:extLst>
          </p:cNvPr>
          <p:cNvSpPr/>
          <p:nvPr/>
        </p:nvSpPr>
        <p:spPr>
          <a:xfrm>
            <a:off x="1889530" y="4381501"/>
            <a:ext cx="1718870" cy="2303716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31EFF03E-F394-4980-8C4B-01B2926F28E1}"/>
              </a:ext>
            </a:extLst>
          </p:cNvPr>
          <p:cNvSpPr/>
          <p:nvPr/>
        </p:nvSpPr>
        <p:spPr>
          <a:xfrm>
            <a:off x="5147057" y="4950884"/>
            <a:ext cx="1718870" cy="1734333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D5558648-8293-492A-8510-B2162CED2AB4}"/>
              </a:ext>
            </a:extLst>
          </p:cNvPr>
          <p:cNvSpPr/>
          <p:nvPr/>
        </p:nvSpPr>
        <p:spPr>
          <a:xfrm>
            <a:off x="3518294" y="3812117"/>
            <a:ext cx="1718870" cy="2873100"/>
          </a:xfrm>
          <a:prstGeom prst="roundRect">
            <a:avLst>
              <a:gd name="adj" fmla="val 3941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42DE46E0-7F77-4BD6-815B-C7D966027BBF}"/>
              </a:ext>
            </a:extLst>
          </p:cNvPr>
          <p:cNvSpPr/>
          <p:nvPr/>
        </p:nvSpPr>
        <p:spPr>
          <a:xfrm>
            <a:off x="3072815" y="35052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56D211F-5093-4C63-A0BA-CB69E31498F6}"/>
              </a:ext>
            </a:extLst>
          </p:cNvPr>
          <p:cNvGrpSpPr/>
          <p:nvPr/>
        </p:nvGrpSpPr>
        <p:grpSpPr>
          <a:xfrm>
            <a:off x="7200900" y="1051571"/>
            <a:ext cx="496123" cy="496123"/>
            <a:chOff x="13063847" y="1589449"/>
            <a:chExt cx="744184" cy="744184"/>
          </a:xfrm>
        </p:grpSpPr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8CD993FD-08EB-422B-8507-301F7F0AC7AE}"/>
                </a:ext>
              </a:extLst>
            </p:cNvPr>
            <p:cNvSpPr/>
            <p:nvPr/>
          </p:nvSpPr>
          <p:spPr>
            <a:xfrm>
              <a:off x="13063847" y="1589449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77" name="Imagem 7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48F82A16-28E5-4421-A4AA-9382D661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949" y="1750770"/>
              <a:ext cx="480929" cy="480929"/>
            </a:xfrm>
            <a:prstGeom prst="rect">
              <a:avLst/>
            </a:prstGeom>
          </p:spPr>
        </p:pic>
      </p:grpSp>
      <p:sp>
        <p:nvSpPr>
          <p:cNvPr id="28" name="Elipse 27">
            <a:extLst>
              <a:ext uri="{FF2B5EF4-FFF2-40B4-BE49-F238E27FC236}">
                <a16:creationId xmlns:a16="http://schemas.microsoft.com/office/drawing/2014/main" id="{41C6CA4C-4F16-4D7E-BCB9-2DD76EA6147B}"/>
              </a:ext>
            </a:extLst>
          </p:cNvPr>
          <p:cNvSpPr/>
          <p:nvPr/>
        </p:nvSpPr>
        <p:spPr>
          <a:xfrm>
            <a:off x="4704258" y="29371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CE8A5F7-5F6F-4049-A27B-E1ACBC19A3C5}"/>
              </a:ext>
            </a:extLst>
          </p:cNvPr>
          <p:cNvSpPr/>
          <p:nvPr/>
        </p:nvSpPr>
        <p:spPr>
          <a:xfrm>
            <a:off x="6330342" y="4074584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5" name="Gráfico 4" descr="Troféu">
            <a:extLst>
              <a:ext uri="{FF2B5EF4-FFF2-40B4-BE49-F238E27FC236}">
                <a16:creationId xmlns:a16="http://schemas.microsoft.com/office/drawing/2014/main" id="{A2C2E0FA-692F-416F-9A72-55FFA12AE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1103" y="5248668"/>
            <a:ext cx="1419225" cy="1419225"/>
          </a:xfrm>
          <a:prstGeom prst="rect">
            <a:avLst/>
          </a:prstGeom>
        </p:spPr>
      </p:pic>
      <p:pic>
        <p:nvPicPr>
          <p:cNvPr id="9" name="Gráfico 8" descr="Medalha">
            <a:extLst>
              <a:ext uri="{FF2B5EF4-FFF2-40B4-BE49-F238E27FC236}">
                <a16:creationId xmlns:a16="http://schemas.microsoft.com/office/drawing/2014/main" id="{2BB88455-CC12-4C04-93AB-D483C0FD1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5273" y="5818051"/>
            <a:ext cx="761451" cy="761451"/>
          </a:xfrm>
          <a:prstGeom prst="rect">
            <a:avLst/>
          </a:prstGeom>
        </p:spPr>
      </p:pic>
      <p:pic>
        <p:nvPicPr>
          <p:cNvPr id="35" name="Gráfico 34" descr="Medalha">
            <a:extLst>
              <a:ext uri="{FF2B5EF4-FFF2-40B4-BE49-F238E27FC236}">
                <a16:creationId xmlns:a16="http://schemas.microsoft.com/office/drawing/2014/main" id="{3E4C454A-A851-4EAF-954D-721DD727B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46" y="5794314"/>
            <a:ext cx="761451" cy="7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6">
            <a:extLst>
              <a:ext uri="{FF2B5EF4-FFF2-40B4-BE49-F238E27FC236}">
                <a16:creationId xmlns:a16="http://schemas.microsoft.com/office/drawing/2014/main" id="{5DAE1C5A-8801-4439-B20E-419C9A836B0C}"/>
              </a:ext>
            </a:extLst>
          </p:cNvPr>
          <p:cNvSpPr/>
          <p:nvPr/>
        </p:nvSpPr>
        <p:spPr>
          <a:xfrm>
            <a:off x="0" y="-20424"/>
            <a:ext cx="12192000" cy="6858000"/>
          </a:xfrm>
          <a:prstGeom prst="roundRect">
            <a:avLst>
              <a:gd name="adj" fmla="val 0"/>
            </a:avLst>
          </a:prstGeom>
          <a:solidFill>
            <a:srgbClr val="7ABF49">
              <a:alpha val="25000"/>
            </a:srgb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419877" y="0"/>
            <a:ext cx="11772123" cy="9300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419877" cy="6858000"/>
          </a:xfrm>
          <a:prstGeom prst="rect">
            <a:avLst/>
          </a:prstGeom>
          <a:solidFill>
            <a:srgbClr val="049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559830" y="1024877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6">
            <a:extLst>
              <a:ext uri="{FF2B5EF4-FFF2-40B4-BE49-F238E27FC236}">
                <a16:creationId xmlns:a16="http://schemas.microsoft.com/office/drawing/2014/main" id="{DE9E6EE4-6922-4FFB-B103-BB97EBD2CB05}"/>
              </a:ext>
            </a:extLst>
          </p:cNvPr>
          <p:cNvSpPr/>
          <p:nvPr/>
        </p:nvSpPr>
        <p:spPr>
          <a:xfrm>
            <a:off x="559830" y="1987796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6">
            <a:extLst>
              <a:ext uri="{FF2B5EF4-FFF2-40B4-BE49-F238E27FC236}">
                <a16:creationId xmlns:a16="http://schemas.microsoft.com/office/drawing/2014/main" id="{2FF7AF69-3154-4733-B9EC-A2AE9229F653}"/>
              </a:ext>
            </a:extLst>
          </p:cNvPr>
          <p:cNvSpPr/>
          <p:nvPr/>
        </p:nvSpPr>
        <p:spPr>
          <a:xfrm>
            <a:off x="559830" y="2950715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6">
            <a:extLst>
              <a:ext uri="{FF2B5EF4-FFF2-40B4-BE49-F238E27FC236}">
                <a16:creationId xmlns:a16="http://schemas.microsoft.com/office/drawing/2014/main" id="{C83E04F7-AB98-4B1E-803F-8FFF2567EE71}"/>
              </a:ext>
            </a:extLst>
          </p:cNvPr>
          <p:cNvSpPr/>
          <p:nvPr/>
        </p:nvSpPr>
        <p:spPr>
          <a:xfrm>
            <a:off x="559830" y="3913634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6">
            <a:extLst>
              <a:ext uri="{FF2B5EF4-FFF2-40B4-BE49-F238E27FC236}">
                <a16:creationId xmlns:a16="http://schemas.microsoft.com/office/drawing/2014/main" id="{C4BE6D22-AB10-47F3-946D-3B5ECB2F7E27}"/>
              </a:ext>
            </a:extLst>
          </p:cNvPr>
          <p:cNvSpPr/>
          <p:nvPr/>
        </p:nvSpPr>
        <p:spPr>
          <a:xfrm>
            <a:off x="559830" y="4876553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6">
            <a:extLst>
              <a:ext uri="{FF2B5EF4-FFF2-40B4-BE49-F238E27FC236}">
                <a16:creationId xmlns:a16="http://schemas.microsoft.com/office/drawing/2014/main" id="{8893F18D-58DF-4BDA-A0AB-4390C9F4A4E8}"/>
              </a:ext>
            </a:extLst>
          </p:cNvPr>
          <p:cNvSpPr/>
          <p:nvPr/>
        </p:nvSpPr>
        <p:spPr>
          <a:xfrm>
            <a:off x="559830" y="5839472"/>
            <a:ext cx="3125757" cy="923733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6">
            <a:extLst>
              <a:ext uri="{FF2B5EF4-FFF2-40B4-BE49-F238E27FC236}">
                <a16:creationId xmlns:a16="http://schemas.microsoft.com/office/drawing/2014/main" id="{8EFB4721-F5AC-4E6E-A90D-42D516A2D741}"/>
              </a:ext>
            </a:extLst>
          </p:cNvPr>
          <p:cNvSpPr/>
          <p:nvPr/>
        </p:nvSpPr>
        <p:spPr>
          <a:xfrm>
            <a:off x="3883085" y="1023576"/>
            <a:ext cx="1950096" cy="1076567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6">
            <a:extLst>
              <a:ext uri="{FF2B5EF4-FFF2-40B4-BE49-F238E27FC236}">
                <a16:creationId xmlns:a16="http://schemas.microsoft.com/office/drawing/2014/main" id="{EA355966-1DEF-43D7-87AF-D449BEAD36DD}"/>
              </a:ext>
            </a:extLst>
          </p:cNvPr>
          <p:cNvSpPr/>
          <p:nvPr/>
        </p:nvSpPr>
        <p:spPr>
          <a:xfrm>
            <a:off x="6030679" y="1024877"/>
            <a:ext cx="5977819" cy="2698037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6">
            <a:extLst>
              <a:ext uri="{FF2B5EF4-FFF2-40B4-BE49-F238E27FC236}">
                <a16:creationId xmlns:a16="http://schemas.microsoft.com/office/drawing/2014/main" id="{B0F0D9B8-871C-4161-B87B-290FCB76D4D9}"/>
              </a:ext>
            </a:extLst>
          </p:cNvPr>
          <p:cNvSpPr/>
          <p:nvPr/>
        </p:nvSpPr>
        <p:spPr>
          <a:xfrm>
            <a:off x="3825540" y="3874448"/>
            <a:ext cx="8182958" cy="2888757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6">
            <a:extLst>
              <a:ext uri="{FF2B5EF4-FFF2-40B4-BE49-F238E27FC236}">
                <a16:creationId xmlns:a16="http://schemas.microsoft.com/office/drawing/2014/main" id="{67056FBC-D934-42C6-9DDE-50F406810E0B}"/>
              </a:ext>
            </a:extLst>
          </p:cNvPr>
          <p:cNvSpPr/>
          <p:nvPr/>
        </p:nvSpPr>
        <p:spPr>
          <a:xfrm>
            <a:off x="3883085" y="2251677"/>
            <a:ext cx="1950096" cy="1076567"/>
          </a:xfrm>
          <a:prstGeom prst="roundRect">
            <a:avLst>
              <a:gd name="adj" fmla="val 420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EEB4A-DAF6-46F1-B938-9F50B303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254" y="94795"/>
            <a:ext cx="778548" cy="778548"/>
          </a:xfrm>
          <a:prstGeom prst="rect">
            <a:avLst/>
          </a:prstGeom>
        </p:spPr>
      </p:pic>
      <p:pic>
        <p:nvPicPr>
          <p:cNvPr id="24" name="Graphic 23" descr="Employee badge with solid fill">
            <a:extLst>
              <a:ext uri="{FF2B5EF4-FFF2-40B4-BE49-F238E27FC236}">
                <a16:creationId xmlns:a16="http://schemas.microsoft.com/office/drawing/2014/main" id="{5375D8F6-7652-41EF-A2A3-46E377A34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30" y="1273892"/>
            <a:ext cx="450000" cy="450000"/>
          </a:xfrm>
          <a:prstGeom prst="rect">
            <a:avLst/>
          </a:prstGeom>
        </p:spPr>
      </p:pic>
      <p:pic>
        <p:nvPicPr>
          <p:cNvPr id="26" name="Graphic 25" descr="Work from home desk with solid fill">
            <a:extLst>
              <a:ext uri="{FF2B5EF4-FFF2-40B4-BE49-F238E27FC236}">
                <a16:creationId xmlns:a16="http://schemas.microsoft.com/office/drawing/2014/main" id="{63E8B055-AF0E-4F7D-84A5-190482BF0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830" y="2226544"/>
            <a:ext cx="450000" cy="450000"/>
          </a:xfrm>
          <a:prstGeom prst="rect">
            <a:avLst/>
          </a:prstGeom>
        </p:spPr>
      </p:pic>
      <p:pic>
        <p:nvPicPr>
          <p:cNvPr id="28" name="Graphic 27" descr="Briefcase with solid fill">
            <a:extLst>
              <a:ext uri="{FF2B5EF4-FFF2-40B4-BE49-F238E27FC236}">
                <a16:creationId xmlns:a16="http://schemas.microsoft.com/office/drawing/2014/main" id="{9EE4079D-2624-4ADE-8346-07A912D22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830" y="3179196"/>
            <a:ext cx="450000" cy="450000"/>
          </a:xfrm>
          <a:prstGeom prst="rect">
            <a:avLst/>
          </a:prstGeom>
        </p:spPr>
      </p:pic>
      <p:pic>
        <p:nvPicPr>
          <p:cNvPr id="30" name="Graphic 29" descr="Globe outline">
            <a:extLst>
              <a:ext uri="{FF2B5EF4-FFF2-40B4-BE49-F238E27FC236}">
                <a16:creationId xmlns:a16="http://schemas.microsoft.com/office/drawing/2014/main" id="{ACDCEE6E-6B49-420A-B7D3-881FC13F95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30" y="4131848"/>
            <a:ext cx="450000" cy="450000"/>
          </a:xfrm>
          <a:prstGeom prst="rect">
            <a:avLst/>
          </a:prstGeom>
        </p:spPr>
      </p:pic>
      <p:pic>
        <p:nvPicPr>
          <p:cNvPr id="32" name="Graphic 31" descr="Daily calendar with solid fill">
            <a:extLst>
              <a:ext uri="{FF2B5EF4-FFF2-40B4-BE49-F238E27FC236}">
                <a16:creationId xmlns:a16="http://schemas.microsoft.com/office/drawing/2014/main" id="{8F3A54AE-9EE4-4738-9383-BCB1F4A3D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9830" y="5084500"/>
            <a:ext cx="450000" cy="450000"/>
          </a:xfrm>
          <a:prstGeom prst="rect">
            <a:avLst/>
          </a:prstGeom>
        </p:spPr>
      </p:pic>
      <p:pic>
        <p:nvPicPr>
          <p:cNvPr id="34" name="Graphic 33" descr="Money outline">
            <a:extLst>
              <a:ext uri="{FF2B5EF4-FFF2-40B4-BE49-F238E27FC236}">
                <a16:creationId xmlns:a16="http://schemas.microsoft.com/office/drawing/2014/main" id="{E728DE29-F1E1-4ACC-8FFB-BA74B4D4D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9830" y="6037152"/>
            <a:ext cx="450000" cy="450000"/>
          </a:xfrm>
          <a:prstGeom prst="rect">
            <a:avLst/>
          </a:prstGeom>
        </p:spPr>
      </p:pic>
      <p:pic>
        <p:nvPicPr>
          <p:cNvPr id="36" name="Graphic 35" descr="Flip calendar with solid fill">
            <a:extLst>
              <a:ext uri="{FF2B5EF4-FFF2-40B4-BE49-F238E27FC236}">
                <a16:creationId xmlns:a16="http://schemas.microsoft.com/office/drawing/2014/main" id="{CA3B063F-ECD5-43C5-8C26-92134C7FF1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83181" y="1023576"/>
            <a:ext cx="450000" cy="450000"/>
          </a:xfrm>
          <a:prstGeom prst="rect">
            <a:avLst/>
          </a:prstGeom>
        </p:spPr>
      </p:pic>
      <p:pic>
        <p:nvPicPr>
          <p:cNvPr id="38" name="Graphic 37" descr="Monthly calendar with solid fill">
            <a:extLst>
              <a:ext uri="{FF2B5EF4-FFF2-40B4-BE49-F238E27FC236}">
                <a16:creationId xmlns:a16="http://schemas.microsoft.com/office/drawing/2014/main" id="{3A720CBF-4A8C-4F15-B8E0-2913D5656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97177" y="2226544"/>
            <a:ext cx="450000" cy="450000"/>
          </a:xfrm>
          <a:prstGeom prst="rect">
            <a:avLst/>
          </a:prstGeom>
        </p:spPr>
      </p:pic>
      <p:pic>
        <p:nvPicPr>
          <p:cNvPr id="40" name="Graphic 39" descr="Bar chart with solid fill">
            <a:extLst>
              <a:ext uri="{FF2B5EF4-FFF2-40B4-BE49-F238E27FC236}">
                <a16:creationId xmlns:a16="http://schemas.microsoft.com/office/drawing/2014/main" id="{D5D2A818-70BC-419A-B29A-CE522277C4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08528" y="1048892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0025D82-2226-4EDD-B96A-92FE5B357D26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D33CAC4-6266-4CB1-97A5-1B52A4C18640}"/>
              </a:ext>
            </a:extLst>
          </p:cNvPr>
          <p:cNvSpPr/>
          <p:nvPr/>
        </p:nvSpPr>
        <p:spPr>
          <a:xfrm>
            <a:off x="8259810" y="1794510"/>
            <a:ext cx="3778392" cy="4916684"/>
          </a:xfrm>
          <a:prstGeom prst="roundRect">
            <a:avLst>
              <a:gd name="adj" fmla="val 664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30D39CB0-7537-4FC1-8E05-FC9BF36011CB}"/>
              </a:ext>
            </a:extLst>
          </p:cNvPr>
          <p:cNvSpPr/>
          <p:nvPr/>
        </p:nvSpPr>
        <p:spPr>
          <a:xfrm>
            <a:off x="4305300" y="1794511"/>
            <a:ext cx="3778392" cy="4916683"/>
          </a:xfrm>
          <a:prstGeom prst="roundRect">
            <a:avLst>
              <a:gd name="adj" fmla="val 6376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56116091-D3D7-40F0-96F2-FBA944BB9524}"/>
              </a:ext>
            </a:extLst>
          </p:cNvPr>
          <p:cNvSpPr/>
          <p:nvPr/>
        </p:nvSpPr>
        <p:spPr>
          <a:xfrm>
            <a:off x="7399944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49E3CE-C24B-475D-B9D0-926BBDE678B7}"/>
              </a:ext>
            </a:extLst>
          </p:cNvPr>
          <p:cNvSpPr/>
          <p:nvPr/>
        </p:nvSpPr>
        <p:spPr>
          <a:xfrm>
            <a:off x="9778392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FBCB281-E045-4C24-8263-C608F036BC05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329143-062C-4703-B861-C3B90472F1BB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9C759E7-0029-47B0-BDC7-ED95BAF1926E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0C57614-102E-4F01-825F-7A29C32923B7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9500B9-A483-4AFB-BA9B-E31A55DCA75E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365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86B3767-84C7-4405-834C-FE3F3509B69B}"/>
              </a:ext>
            </a:extLst>
          </p:cNvPr>
          <p:cNvSpPr/>
          <p:nvPr/>
        </p:nvSpPr>
        <p:spPr>
          <a:xfrm>
            <a:off x="0" y="359569"/>
            <a:ext cx="12192000" cy="24000"/>
          </a:xfrm>
          <a:prstGeom prst="rect">
            <a:avLst/>
          </a:prstGeom>
          <a:gradFill flip="none" rotWithShape="1">
            <a:gsLst>
              <a:gs pos="68000">
                <a:srgbClr val="6D31A9"/>
              </a:gs>
              <a:gs pos="34000">
                <a:srgbClr val="6D31A9"/>
              </a:gs>
              <a:gs pos="5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5676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F691C6B-D2E2-465B-84F3-CCD735264132}"/>
              </a:ext>
            </a:extLst>
          </p:cNvPr>
          <p:cNvGrpSpPr/>
          <p:nvPr/>
        </p:nvGrpSpPr>
        <p:grpSpPr>
          <a:xfrm>
            <a:off x="4076700" y="533400"/>
            <a:ext cx="3434595" cy="5241988"/>
            <a:chOff x="6163807" y="526468"/>
            <a:chExt cx="5960385" cy="7862982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F50E4BE-57D9-4CC2-83CD-2970DBCFAF8A}"/>
                </a:ext>
              </a:extLst>
            </p:cNvPr>
            <p:cNvSpPr/>
            <p:nvPr/>
          </p:nvSpPr>
          <p:spPr>
            <a:xfrm>
              <a:off x="6163807" y="526468"/>
              <a:ext cx="5960385" cy="7862982"/>
            </a:xfrm>
            <a:prstGeom prst="roundRect">
              <a:avLst>
                <a:gd name="adj" fmla="val 9020"/>
              </a:avLst>
            </a:prstGeom>
            <a:solidFill>
              <a:schemeClr val="bg1">
                <a:lumMod val="50000"/>
              </a:schemeClr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7403CB5-7EAE-48C3-981B-ADB05A3C6A02}"/>
                </a:ext>
              </a:extLst>
            </p:cNvPr>
            <p:cNvSpPr/>
            <p:nvPr/>
          </p:nvSpPr>
          <p:spPr>
            <a:xfrm>
              <a:off x="6163807" y="1543051"/>
              <a:ext cx="5960385" cy="58293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E6844C2-E764-427A-8301-5B2E9CF5F8EF}"/>
                </a:ext>
              </a:extLst>
            </p:cNvPr>
            <p:cNvSpPr/>
            <p:nvPr/>
          </p:nvSpPr>
          <p:spPr>
            <a:xfrm>
              <a:off x="6163807" y="6457950"/>
              <a:ext cx="5960385" cy="139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640D372-6A0E-4093-8526-4635AB03F23C}"/>
                </a:ext>
              </a:extLst>
            </p:cNvPr>
            <p:cNvSpPr/>
            <p:nvPr/>
          </p:nvSpPr>
          <p:spPr>
            <a:xfrm>
              <a:off x="6163807" y="1064647"/>
              <a:ext cx="5960385" cy="707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33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DB74736-675C-4ADF-B679-F85E05A7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909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9982" y="1924333"/>
            <a:ext cx="5547458" cy="4817661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BD739E0-06CA-4F62-A072-014F094D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981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79707E6-E486-41E8-A5DB-C0C00C3EBD38}"/>
              </a:ext>
            </a:extLst>
          </p:cNvPr>
          <p:cNvSpPr/>
          <p:nvPr/>
        </p:nvSpPr>
        <p:spPr>
          <a:xfrm>
            <a:off x="0" y="1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9">
            <a:extLst>
              <a:ext uri="{FF2B5EF4-FFF2-40B4-BE49-F238E27FC236}">
                <a16:creationId xmlns:a16="http://schemas.microsoft.com/office/drawing/2014/main" id="{74D7F858-ECC7-40F9-8B85-67A0336D8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981" y="794415"/>
            <a:ext cx="760434" cy="1013912"/>
          </a:xfrm>
          <a:prstGeom prst="rect">
            <a:avLst/>
          </a:prstGeom>
        </p:spPr>
      </p:pic>
      <p:sp>
        <p:nvSpPr>
          <p:cNvPr id="6" name="Gráfico 9">
            <a:extLst>
              <a:ext uri="{FF2B5EF4-FFF2-40B4-BE49-F238E27FC236}">
                <a16:creationId xmlns:a16="http://schemas.microsoft.com/office/drawing/2014/main" id="{FD9E2D51-4743-4F37-B899-E58824B9F6B3}"/>
              </a:ext>
            </a:extLst>
          </p:cNvPr>
          <p:cNvSpPr/>
          <p:nvPr/>
        </p:nvSpPr>
        <p:spPr>
          <a:xfrm>
            <a:off x="9350990" y="794415"/>
            <a:ext cx="760434" cy="1013912"/>
          </a:xfrm>
          <a:custGeom>
            <a:avLst/>
            <a:gdLst>
              <a:gd name="connsiteX0" fmla="*/ 95054 w 760434"/>
              <a:gd name="connsiteY0" fmla="*/ 0 h 1013912"/>
              <a:gd name="connsiteX1" fmla="*/ 760434 w 760434"/>
              <a:gd name="connsiteY1" fmla="*/ 0 h 1013912"/>
              <a:gd name="connsiteX2" fmla="*/ 760434 w 760434"/>
              <a:gd name="connsiteY2" fmla="*/ 1013912 h 1013912"/>
              <a:gd name="connsiteX3" fmla="*/ 95054 w 760434"/>
              <a:gd name="connsiteY3" fmla="*/ 1013912 h 1013912"/>
              <a:gd name="connsiteX4" fmla="*/ 0 w 760434"/>
              <a:gd name="connsiteY4" fmla="*/ 918858 h 1013912"/>
              <a:gd name="connsiteX5" fmla="*/ 0 w 760434"/>
              <a:gd name="connsiteY5" fmla="*/ 95054 h 1013912"/>
              <a:gd name="connsiteX6" fmla="*/ 95054 w 760434"/>
              <a:gd name="connsiteY6" fmla="*/ 0 h 101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434" h="1013912">
                <a:moveTo>
                  <a:pt x="95054" y="0"/>
                </a:moveTo>
                <a:lnTo>
                  <a:pt x="760434" y="0"/>
                </a:lnTo>
                <a:lnTo>
                  <a:pt x="760434" y="1013912"/>
                </a:lnTo>
                <a:lnTo>
                  <a:pt x="95054" y="1013912"/>
                </a:lnTo>
                <a:cubicBezTo>
                  <a:pt x="42458" y="1013912"/>
                  <a:pt x="0" y="971454"/>
                  <a:pt x="0" y="918858"/>
                </a:cubicBezTo>
                <a:lnTo>
                  <a:pt x="0" y="95054"/>
                </a:lnTo>
                <a:cubicBezTo>
                  <a:pt x="0" y="42458"/>
                  <a:pt x="42458" y="0"/>
                  <a:pt x="95054" y="0"/>
                </a:cubicBezTo>
                <a:close/>
              </a:path>
            </a:pathLst>
          </a:custGeom>
          <a:gradFill>
            <a:gsLst>
              <a:gs pos="0">
                <a:srgbClr val="006C80">
                  <a:alpha val="60000"/>
                </a:srgb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7F03108-5017-4758-B97A-38AE324A7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3276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C4AF26B-3C39-494A-89C4-0A4489CD0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9349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55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EFF3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C29D170A-7E8F-4BB0-BC9F-5B0DDFC48210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E0A129BC-151E-4600-A141-3D9BB1DC1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89BE476-3412-428B-B5EA-0F55B9D72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A4C08A55-25D2-46ED-9F79-0DA54B9D0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EC15CC85-19A4-4318-903F-6711D24CE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0C1B71D-DF56-432B-9F13-EB1A5611D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B7832DD-942C-4709-B33C-77AC5DA720A5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AD5EC19-BBA2-4973-A4E8-1D2AB927384A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25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9FE1196-0647-43B8-9D30-A7D830FC01BA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30B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67C039C0-5312-4A35-AF4F-B78063685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D1B446DF-D0E0-4B08-B58D-02BAA849D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183D529-CFF8-4FA5-92EE-94E895DD0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35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194924" y="912431"/>
            <a:ext cx="2453515" cy="2132266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188423" y="5235388"/>
            <a:ext cx="7657957" cy="1353671"/>
          </a:xfrm>
          <a:prstGeom prst="roundRect">
            <a:avLst>
              <a:gd name="adj" fmla="val 814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200713" y="3168523"/>
            <a:ext cx="3738677" cy="1921750"/>
          </a:xfrm>
          <a:prstGeom prst="roundRect">
            <a:avLst>
              <a:gd name="adj" fmla="val 386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8938498" y="445576"/>
            <a:ext cx="3020419" cy="2328037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D73B7E6E-BEFC-46E4-B03B-1635AC81587D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BB889D6-8670-4956-ADE2-07A398BC5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9C6CB060-A363-4479-AC2A-D8C2855C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F1ABFDA7-CB7F-46D3-8153-DF0927EFF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CAF52AFC-7F5A-4311-8F45-9D08992A2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1" name="Retângulo: Cantos Arredondados 9">
            <a:extLst>
              <a:ext uri="{FF2B5EF4-FFF2-40B4-BE49-F238E27FC236}">
                <a16:creationId xmlns:a16="http://schemas.microsoft.com/office/drawing/2014/main" id="{54AB378A-C7AE-456C-8617-45854B74F4CA}"/>
              </a:ext>
            </a:extLst>
          </p:cNvPr>
          <p:cNvSpPr/>
          <p:nvPr/>
        </p:nvSpPr>
        <p:spPr>
          <a:xfrm>
            <a:off x="8938498" y="2897439"/>
            <a:ext cx="3020419" cy="3652115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9">
            <a:extLst>
              <a:ext uri="{FF2B5EF4-FFF2-40B4-BE49-F238E27FC236}">
                <a16:creationId xmlns:a16="http://schemas.microsoft.com/office/drawing/2014/main" id="{A71A6365-AE2D-477F-848A-A001192F9888}"/>
              </a:ext>
            </a:extLst>
          </p:cNvPr>
          <p:cNvSpPr/>
          <p:nvPr/>
        </p:nvSpPr>
        <p:spPr>
          <a:xfrm>
            <a:off x="3747988" y="945519"/>
            <a:ext cx="2491477" cy="2099178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8">
            <a:extLst>
              <a:ext uri="{FF2B5EF4-FFF2-40B4-BE49-F238E27FC236}">
                <a16:creationId xmlns:a16="http://schemas.microsoft.com/office/drawing/2014/main" id="{AB1DDA41-68FA-4FF5-B4D9-63FEFA8C43A5}"/>
              </a:ext>
            </a:extLst>
          </p:cNvPr>
          <p:cNvSpPr/>
          <p:nvPr/>
        </p:nvSpPr>
        <p:spPr>
          <a:xfrm>
            <a:off x="5074747" y="3168523"/>
            <a:ext cx="3742109" cy="1921750"/>
          </a:xfrm>
          <a:prstGeom prst="roundRect">
            <a:avLst>
              <a:gd name="adj" fmla="val 386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9">
            <a:extLst>
              <a:ext uri="{FF2B5EF4-FFF2-40B4-BE49-F238E27FC236}">
                <a16:creationId xmlns:a16="http://schemas.microsoft.com/office/drawing/2014/main" id="{09C6CD3F-3CC3-44F1-981B-B9DFAB857767}"/>
              </a:ext>
            </a:extLst>
          </p:cNvPr>
          <p:cNvSpPr/>
          <p:nvPr/>
        </p:nvSpPr>
        <p:spPr>
          <a:xfrm>
            <a:off x="6339014" y="945518"/>
            <a:ext cx="2491477" cy="2099178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570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814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386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D73B7E6E-BEFC-46E4-B03B-1635AC81587D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BB889D6-8670-4956-ADE2-07A398BC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D0EFDA94-AC1E-43CC-AE0A-B42EA97BF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9C6CB060-A363-4479-AC2A-D8C2855C9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F1ABFDA7-CB7F-46D3-8153-DF0927EFF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CAF52AFC-7F5A-4311-8F45-9D08992A2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B7ACBEA-4C0D-421C-9C82-9F65DF3399EC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A2F296B-BD22-4D7E-9058-FD48D8C704B9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25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29A78B-B459-4DF1-84C9-5A651E87AD4C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30B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89FEAFD-2DAF-4245-8BC6-B30F0BA5E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22D67F16-C20A-4C0E-8A68-CFBA68830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4458B19A-9BB4-4968-BB5E-C5634C92E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440205" y="2063135"/>
            <a:ext cx="3471146" cy="2099178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8143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432503" y="4381874"/>
            <a:ext cx="3471146" cy="2134877"/>
          </a:xfrm>
          <a:prstGeom prst="roundRect">
            <a:avLst>
              <a:gd name="adj" fmla="val 386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2065273"/>
            <a:ext cx="2807922" cy="4451478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D73B7E6E-BEFC-46E4-B03B-1635AC81587D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BB889D6-8670-4956-ADE2-07A398BC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9C6CB060-A363-4479-AC2A-D8C2855C9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F1ABFDA7-CB7F-46D3-8153-DF0927EFF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CAF52AFC-7F5A-4311-8F45-9D08992A2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B7ACBEA-4C0D-421C-9C82-9F65DF3399EC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A2F296B-BD22-4D7E-9058-FD48D8C704B9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29A78B-B459-4DF1-84C9-5A651E87AD4C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39">
            <a:extLst>
              <a:ext uri="{FF2B5EF4-FFF2-40B4-BE49-F238E27FC236}">
                <a16:creationId xmlns:a16="http://schemas.microsoft.com/office/drawing/2014/main" id="{AA7CB5F6-8ED2-4CDC-872A-7798CC6F3E67}"/>
              </a:ext>
            </a:extLst>
          </p:cNvPr>
          <p:cNvSpPr/>
          <p:nvPr/>
        </p:nvSpPr>
        <p:spPr>
          <a:xfrm>
            <a:off x="5171207" y="2065273"/>
            <a:ext cx="3471146" cy="2099178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39">
            <a:extLst>
              <a:ext uri="{FF2B5EF4-FFF2-40B4-BE49-F238E27FC236}">
                <a16:creationId xmlns:a16="http://schemas.microsoft.com/office/drawing/2014/main" id="{66E47D09-4410-4E21-8798-715122770D60}"/>
              </a:ext>
            </a:extLst>
          </p:cNvPr>
          <p:cNvSpPr/>
          <p:nvPr/>
        </p:nvSpPr>
        <p:spPr>
          <a:xfrm>
            <a:off x="5171207" y="4381874"/>
            <a:ext cx="3471146" cy="2099178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2DEB967-BC2E-4AAA-82C7-217A3B3F3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47" y="1204077"/>
            <a:ext cx="229392" cy="26908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B4EA01-FF5B-4902-B278-CB0BCC1DA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13" y="1259198"/>
            <a:ext cx="236710" cy="1656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B20E592-A493-4CC6-ADA3-DC540F03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65238" y="1232303"/>
            <a:ext cx="251786" cy="2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6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497229" y="818561"/>
            <a:ext cx="5072375" cy="2836245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D73B7E6E-BEFC-46E4-B03B-1635AC81587D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BB889D6-8670-4956-ADE2-07A398BC5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9C6CB060-A363-4479-AC2A-D8C2855C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F1ABFDA7-CB7F-46D3-8153-DF0927EFF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CAF52AFC-7F5A-4311-8F45-9D08992A2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3" name="Retângulo: Cantos Arredondados 39">
            <a:extLst>
              <a:ext uri="{FF2B5EF4-FFF2-40B4-BE49-F238E27FC236}">
                <a16:creationId xmlns:a16="http://schemas.microsoft.com/office/drawing/2014/main" id="{2AC2C1C6-8809-4239-9A6A-2CF67205A2C2}"/>
              </a:ext>
            </a:extLst>
          </p:cNvPr>
          <p:cNvSpPr/>
          <p:nvPr/>
        </p:nvSpPr>
        <p:spPr>
          <a:xfrm>
            <a:off x="1497228" y="3776367"/>
            <a:ext cx="5072375" cy="2836245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39">
            <a:extLst>
              <a:ext uri="{FF2B5EF4-FFF2-40B4-BE49-F238E27FC236}">
                <a16:creationId xmlns:a16="http://schemas.microsoft.com/office/drawing/2014/main" id="{44F9F524-AFB3-499A-BD12-C39B4E39893F}"/>
              </a:ext>
            </a:extLst>
          </p:cNvPr>
          <p:cNvSpPr/>
          <p:nvPr/>
        </p:nvSpPr>
        <p:spPr>
          <a:xfrm>
            <a:off x="6684880" y="802828"/>
            <a:ext cx="5072375" cy="2836245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39">
            <a:extLst>
              <a:ext uri="{FF2B5EF4-FFF2-40B4-BE49-F238E27FC236}">
                <a16:creationId xmlns:a16="http://schemas.microsoft.com/office/drawing/2014/main" id="{1F0A0981-AAB4-4CD6-9035-1ABF5CD50CC4}"/>
              </a:ext>
            </a:extLst>
          </p:cNvPr>
          <p:cNvSpPr/>
          <p:nvPr/>
        </p:nvSpPr>
        <p:spPr>
          <a:xfrm>
            <a:off x="6684879" y="3760634"/>
            <a:ext cx="5072375" cy="2836245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7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53226" y="2019522"/>
            <a:ext cx="4050620" cy="2259397"/>
          </a:xfrm>
          <a:prstGeom prst="roundRect">
            <a:avLst>
              <a:gd name="adj" fmla="val 3878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432548" y="882633"/>
            <a:ext cx="7494450" cy="981957"/>
          </a:xfrm>
          <a:prstGeom prst="roundRect">
            <a:avLst>
              <a:gd name="adj" fmla="val 8143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5504140" y="1996508"/>
            <a:ext cx="4050620" cy="4509727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24132" y="4371358"/>
            <a:ext cx="4050620" cy="2134877"/>
          </a:xfrm>
          <a:prstGeom prst="roundRect">
            <a:avLst>
              <a:gd name="adj" fmla="val 386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684148" y="882633"/>
            <a:ext cx="2283733" cy="5623602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589702" y="665210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D73B7E6E-BEFC-46E4-B03B-1635AC81587D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BB889D6-8670-4956-ADE2-07A398BC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9C6CB060-A363-4479-AC2A-D8C2855C9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F1ABFDA7-CB7F-46D3-8153-DF0927EFF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CAF52AFC-7F5A-4311-8F45-9D08992A2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B7ACBEA-4C0D-421C-9C82-9F65DF3399EC}"/>
              </a:ext>
            </a:extLst>
          </p:cNvPr>
          <p:cNvSpPr/>
          <p:nvPr/>
        </p:nvSpPr>
        <p:spPr>
          <a:xfrm>
            <a:off x="1669722" y="1175170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A2F296B-BD22-4D7E-9058-FD48D8C704B9}"/>
              </a:ext>
            </a:extLst>
          </p:cNvPr>
          <p:cNvSpPr/>
          <p:nvPr/>
        </p:nvSpPr>
        <p:spPr>
          <a:xfrm>
            <a:off x="3576834" y="1175170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29A78B-B459-4DF1-84C9-5A651E87AD4C}"/>
              </a:ext>
            </a:extLst>
          </p:cNvPr>
          <p:cNvSpPr/>
          <p:nvPr/>
        </p:nvSpPr>
        <p:spPr>
          <a:xfrm>
            <a:off x="5510187" y="120430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89FEAFD-2DAF-4245-8BC6-B30F0BA5E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08" y="1274170"/>
            <a:ext cx="248276" cy="216000"/>
          </a:xfrm>
          <a:prstGeom prst="rect">
            <a:avLst/>
          </a:prstGeom>
        </p:spPr>
      </p:pic>
      <p:pic>
        <p:nvPicPr>
          <p:cNvPr id="5" name="Picture 4" descr="Text, icon&#10;&#10;Description automatically generated">
            <a:extLst>
              <a:ext uri="{FF2B5EF4-FFF2-40B4-BE49-F238E27FC236}">
                <a16:creationId xmlns:a16="http://schemas.microsoft.com/office/drawing/2014/main" id="{B36DB8A3-A7E2-404B-B959-7EEDE280F3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15" y="1243142"/>
            <a:ext cx="186297" cy="27805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81E3BE2-A628-40E2-A5F4-A9A97A5783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7" y="1209260"/>
            <a:ext cx="341961" cy="3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3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2E2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363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CB24E588-8F56-48A2-9DA1-1FB9A084D013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789D40AA-ED16-4E17-BC7D-A96FA1E96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07CA785D-4B85-4DEE-A239-7DF81FB1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A4C312EF-5FDE-4906-AED0-99A00F03A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E9796783-D828-4876-B348-E2E40C549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3000747E-5B0C-4C4F-8A1A-174B0E92E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F5DF501-FCEE-4DCC-8397-2E95F4EA2507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77EC6B1E-9E7B-4ABA-BE19-3A7F8A527816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25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5818F940-9FCA-4F5C-BE5B-C22291174F8A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30B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FC9F3399-2ECD-4915-920F-E452D4390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26E3CA8B-5D2A-40A1-A481-994857D8D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2F3145A2-5ADD-45B5-91A3-90F28BA2D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92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8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2225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31B91F45-1CBD-48C5-80F1-BDA7D0A1CD5E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9F0810B6-C477-40CB-A6B9-CF5C077F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A703D096-F133-4F57-84CE-62F6DCEF0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8110A8D3-DFB8-46F0-B936-49845DE9D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9905627F-E508-4F88-82AE-294AF963B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136D91AF-B3BA-48C0-A048-AB0D802C3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AE93B7F-6834-4E8F-8DC6-626277A5330B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5507CF-AC3A-44B9-BD5A-76F692A7E882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25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5D3F74B-AC27-43FD-B310-92B3618EFD47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30B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48E07146-707A-4F90-9143-42D570696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B6F4F92F-0A4B-4AAB-9A56-C81FCE9E4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9005FC28-C9DB-4DC8-B14F-664105027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6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8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2225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31B91F45-1CBD-48C5-80F1-BDA7D0A1CD5E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9F0810B6-C477-40CB-A6B9-CF5C077F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A703D096-F133-4F57-84CE-62F6DCEF0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8110A8D3-DFB8-46F0-B936-49845DE9D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9905627F-E508-4F88-82AE-294AF963B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136D91AF-B3BA-48C0-A048-AB0D802C3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AE93B7F-6834-4E8F-8DC6-626277A5330B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5507CF-AC3A-44B9-BD5A-76F692A7E882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5D3F74B-AC27-43FD-B310-92B3618EFD47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48E07146-707A-4F90-9143-42D570696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B6F4F92F-0A4B-4AAB-9A56-C81FCE9E4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9005FC28-C9DB-4DC8-B14F-664105027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8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2225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31B91F45-1CBD-48C5-80F1-BDA7D0A1CD5E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solidFill>
            <a:srgbClr val="F24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9F0810B6-C477-40CB-A6B9-CF5C077F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A703D096-F133-4F57-84CE-62F6DCEF0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8110A8D3-DFB8-46F0-B936-49845DE9D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9905627F-E508-4F88-82AE-294AF963B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136D91AF-B3BA-48C0-A048-AB0D802C3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AE93B7F-6834-4E8F-8DC6-626277A5330B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5507CF-AC3A-44B9-BD5A-76F692A7E882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5D3F74B-AC27-43FD-B310-92B3618EFD47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48E07146-707A-4F90-9143-42D570696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B6F4F92F-0A4B-4AAB-9A56-C81FCE9E4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9005FC28-C9DB-4DC8-B14F-664105027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C64279-E92A-4D65-B533-001025F71D4D}"/>
              </a:ext>
            </a:extLst>
          </p:cNvPr>
          <p:cNvSpPr/>
          <p:nvPr/>
        </p:nvSpPr>
        <p:spPr>
          <a:xfrm>
            <a:off x="3474193" y="795602"/>
            <a:ext cx="8583247" cy="5946392"/>
          </a:xfrm>
          <a:prstGeom prst="roundRect">
            <a:avLst>
              <a:gd name="adj" fmla="val 1709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1C2B58E-DB58-45DD-A7D3-8B563BFA6423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80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8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2225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rgbClr val="2F3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rgbClr val="02C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31B91F45-1CBD-48C5-80F1-BDA7D0A1CD5E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solidFill>
            <a:srgbClr val="02C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9F0810B6-C477-40CB-A6B9-CF5C077F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A703D096-F133-4F57-84CE-62F6DCEF0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8110A8D3-DFB8-46F0-B936-49845DE9D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9905627F-E508-4F88-82AE-294AF963B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136D91AF-B3BA-48C0-A048-AB0D802C3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AE93B7F-6834-4E8F-8DC6-626277A5330B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02C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5507CF-AC3A-44B9-BD5A-76F692A7E882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02C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5D3F74B-AC27-43FD-B310-92B3618EFD47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02C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48E07146-707A-4F90-9143-42D570696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B6F4F92F-0A4B-4AAB-9A56-C81FCE9E4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9005FC28-C9DB-4DC8-B14F-664105027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5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gradFill>
            <a:gsLst>
              <a:gs pos="0">
                <a:srgbClr val="8C4AF2"/>
              </a:gs>
              <a:gs pos="100000">
                <a:srgbClr val="6757F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F6F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4A6721E-BB62-4CDA-B443-4A6A00CC9BED}"/>
              </a:ext>
            </a:extLst>
          </p:cNvPr>
          <p:cNvSpPr/>
          <p:nvPr/>
        </p:nvSpPr>
        <p:spPr>
          <a:xfrm>
            <a:off x="1316006" y="2065273"/>
            <a:ext cx="4500843" cy="209917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Arredondado 64">
            <a:extLst>
              <a:ext uri="{FF2B5EF4-FFF2-40B4-BE49-F238E27FC236}">
                <a16:creationId xmlns:a16="http://schemas.microsoft.com/office/drawing/2014/main" id="{7AD156D6-212A-4A03-B4D1-53076B4264B4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gradFill>
            <a:gsLst>
              <a:gs pos="0">
                <a:srgbClr val="8C4AF2"/>
              </a:gs>
              <a:gs pos="100000">
                <a:srgbClr val="6757F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84911E-01C9-49B8-9715-660C95399B42}"/>
              </a:ext>
            </a:extLst>
          </p:cNvPr>
          <p:cNvSpPr/>
          <p:nvPr/>
        </p:nvSpPr>
        <p:spPr>
          <a:xfrm>
            <a:off x="6032849" y="2065273"/>
            <a:ext cx="2777607" cy="4451478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2DBC4B-B069-446E-AFCC-20D6C1A20FA4}"/>
              </a:ext>
            </a:extLst>
          </p:cNvPr>
          <p:cNvSpPr/>
          <p:nvPr/>
        </p:nvSpPr>
        <p:spPr>
          <a:xfrm>
            <a:off x="1316006" y="4381874"/>
            <a:ext cx="4500843" cy="2134877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9026456" y="341248"/>
            <a:ext cx="2807922" cy="6175503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Gráfico 1023">
            <a:extLst>
              <a:ext uri="{FF2B5EF4-FFF2-40B4-BE49-F238E27FC236}">
                <a16:creationId xmlns:a16="http://schemas.microsoft.com/office/drawing/2014/main" id="{33A0F7E0-E23A-4247-88DE-C6B820C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27" name="Retângulo Arredondado 61">
            <a:extLst>
              <a:ext uri="{FF2B5EF4-FFF2-40B4-BE49-F238E27FC236}">
                <a16:creationId xmlns:a16="http://schemas.microsoft.com/office/drawing/2014/main" id="{6A76F82E-9B19-421B-86F5-25CB3A5CACDB}"/>
              </a:ext>
            </a:extLst>
          </p:cNvPr>
          <p:cNvSpPr/>
          <p:nvPr/>
        </p:nvSpPr>
        <p:spPr>
          <a:xfrm>
            <a:off x="26535" y="292062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6F70632F-C7CB-44BC-98BC-7EBB70708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AE2302F7-E5CA-40E4-8922-B81012BCF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48586539-7528-42ED-94EE-9204AF0B3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462DD594-D5A1-4981-AD1A-DBE8AA7A4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99190C77-140D-4B95-B288-F20C05C75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034A78F-F9CE-42A1-B890-BED0449A688B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A3B573-4188-4A72-BF71-1D46FE564A66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AE02376-1935-4D37-9BB6-E3F6A26DEB20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284E1198-E96C-4C4C-9CE4-FDA481875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7CE1EED8-27B8-475A-95BA-6E6E128FC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FE967E3C-F19B-4074-89F8-E06A55AD28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01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">
            <a:extLst>
              <a:ext uri="{FF2B5EF4-FFF2-40B4-BE49-F238E27FC236}">
                <a16:creationId xmlns:a16="http://schemas.microsoft.com/office/drawing/2014/main" id="{4AB1C8B1-57AF-4369-8D08-7EE28EE9684B}"/>
              </a:ext>
            </a:extLst>
          </p:cNvPr>
          <p:cNvSpPr/>
          <p:nvPr/>
        </p:nvSpPr>
        <p:spPr>
          <a:xfrm>
            <a:off x="327169" y="0"/>
            <a:ext cx="11864831" cy="6858000"/>
          </a:xfrm>
          <a:prstGeom prst="roundRect">
            <a:avLst>
              <a:gd name="adj" fmla="val 4253"/>
            </a:avLst>
          </a:prstGeom>
          <a:solidFill>
            <a:srgbClr val="1D1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4">
            <a:extLst>
              <a:ext uri="{FF2B5EF4-FFF2-40B4-BE49-F238E27FC236}">
                <a16:creationId xmlns:a16="http://schemas.microsoft.com/office/drawing/2014/main" id="{360E21D8-6ECE-44F0-8069-4DB1FB6435DC}"/>
              </a:ext>
            </a:extLst>
          </p:cNvPr>
          <p:cNvSpPr/>
          <p:nvPr/>
        </p:nvSpPr>
        <p:spPr>
          <a:xfrm>
            <a:off x="1095375" y="123825"/>
            <a:ext cx="10972800" cy="6610349"/>
          </a:xfrm>
          <a:prstGeom prst="roundRect">
            <a:avLst>
              <a:gd name="adj" fmla="val 4253"/>
            </a:avLst>
          </a:prstGeom>
          <a:solidFill>
            <a:srgbClr val="1414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FA29BF8-8D3D-4DA2-B471-07B5BFC0BE3E}"/>
              </a:ext>
            </a:extLst>
          </p:cNvPr>
          <p:cNvSpPr/>
          <p:nvPr/>
        </p:nvSpPr>
        <p:spPr>
          <a:xfrm>
            <a:off x="6663229" y="2145151"/>
            <a:ext cx="5171149" cy="4371600"/>
          </a:xfrm>
          <a:prstGeom prst="roundRect">
            <a:avLst>
              <a:gd name="adj" fmla="val 2971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24C2A06-877B-4816-BCDC-2C115F88ED26}"/>
              </a:ext>
            </a:extLst>
          </p:cNvPr>
          <p:cNvGrpSpPr/>
          <p:nvPr/>
        </p:nvGrpSpPr>
        <p:grpSpPr>
          <a:xfrm>
            <a:off x="1684742" y="2322959"/>
            <a:ext cx="4389120" cy="4193792"/>
            <a:chOff x="1684742" y="2242506"/>
            <a:chExt cx="4389120" cy="4193792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9C8574-4244-46BE-A94C-C1AF587EE5C3}"/>
                </a:ext>
              </a:extLst>
            </p:cNvPr>
            <p:cNvSpPr/>
            <p:nvPr/>
          </p:nvSpPr>
          <p:spPr>
            <a:xfrm>
              <a:off x="3279197" y="2242506"/>
              <a:ext cx="1200209" cy="1200208"/>
            </a:xfrm>
            <a:prstGeom prst="ellipse">
              <a:avLst/>
            </a:prstGeom>
            <a:solidFill>
              <a:srgbClr val="FAB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3BBA5CA-B90C-44E0-B0CA-554D6425B292}"/>
                </a:ext>
              </a:extLst>
            </p:cNvPr>
            <p:cNvSpPr/>
            <p:nvPr/>
          </p:nvSpPr>
          <p:spPr>
            <a:xfrm>
              <a:off x="1842971" y="2746149"/>
              <a:ext cx="1199566" cy="1199566"/>
            </a:xfrm>
            <a:prstGeom prst="ellipse">
              <a:avLst/>
            </a:prstGeom>
            <a:solidFill>
              <a:srgbClr val="524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48724008-8E39-43A2-BBAA-A9C4E4B3A7F8}"/>
                </a:ext>
              </a:extLst>
            </p:cNvPr>
            <p:cNvSpPr/>
            <p:nvPr/>
          </p:nvSpPr>
          <p:spPr>
            <a:xfrm>
              <a:off x="4715747" y="3248016"/>
              <a:ext cx="1200209" cy="1200208"/>
            </a:xfrm>
            <a:prstGeom prst="ellipse">
              <a:avLst/>
            </a:prstGeom>
            <a:solidFill>
              <a:srgbClr val="524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86AD2FCF-88A3-483C-996E-C8E01A5E5B18}"/>
                </a:ext>
              </a:extLst>
            </p:cNvPr>
            <p:cNvSpPr/>
            <p:nvPr/>
          </p:nvSpPr>
          <p:spPr>
            <a:xfrm>
              <a:off x="1684742" y="4404449"/>
              <a:ext cx="1516022" cy="2031849"/>
            </a:xfrm>
            <a:prstGeom prst="roundRect">
              <a:avLst>
                <a:gd name="adj" fmla="val 3941"/>
              </a:avLst>
            </a:prstGeom>
            <a:solidFill>
              <a:srgbClr val="524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8A800269-FB2A-4861-BCCD-8E8FEF90DABD}"/>
                </a:ext>
              </a:extLst>
            </p:cNvPr>
            <p:cNvSpPr/>
            <p:nvPr/>
          </p:nvSpPr>
          <p:spPr>
            <a:xfrm>
              <a:off x="4557840" y="4906638"/>
              <a:ext cx="1516022" cy="1529660"/>
            </a:xfrm>
            <a:prstGeom prst="roundRect">
              <a:avLst>
                <a:gd name="adj" fmla="val 3941"/>
              </a:avLst>
            </a:prstGeom>
            <a:solidFill>
              <a:srgbClr val="524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3BDAA0FA-67DF-4CC4-8E98-64DC2F8053B2}"/>
                </a:ext>
              </a:extLst>
            </p:cNvPr>
            <p:cNvSpPr/>
            <p:nvPr/>
          </p:nvSpPr>
          <p:spPr>
            <a:xfrm>
              <a:off x="3121292" y="3902260"/>
              <a:ext cx="1516022" cy="2534038"/>
            </a:xfrm>
            <a:prstGeom prst="roundRect">
              <a:avLst>
                <a:gd name="adj" fmla="val 3941"/>
              </a:avLst>
            </a:prstGeom>
            <a:solidFill>
              <a:srgbClr val="FAB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Gráfico 38" descr="Troféu">
              <a:extLst>
                <a:ext uri="{FF2B5EF4-FFF2-40B4-BE49-F238E27FC236}">
                  <a16:creationId xmlns:a16="http://schemas.microsoft.com/office/drawing/2014/main" id="{60203333-FFF0-4E9B-B8CB-18482A54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6067" y="5169280"/>
              <a:ext cx="1251739" cy="1251739"/>
            </a:xfrm>
            <a:prstGeom prst="rect">
              <a:avLst/>
            </a:prstGeom>
          </p:spPr>
        </p:pic>
        <p:pic>
          <p:nvPicPr>
            <p:cNvPr id="41" name="Gráfico 40" descr="Medalha">
              <a:extLst>
                <a:ext uri="{FF2B5EF4-FFF2-40B4-BE49-F238E27FC236}">
                  <a16:creationId xmlns:a16="http://schemas.microsoft.com/office/drawing/2014/main" id="{FA04C93C-9A64-4529-80B8-585CCCEA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9062" y="5671468"/>
              <a:ext cx="671590" cy="671590"/>
            </a:xfrm>
            <a:prstGeom prst="rect">
              <a:avLst/>
            </a:prstGeom>
          </p:spPr>
        </p:pic>
        <p:pic>
          <p:nvPicPr>
            <p:cNvPr id="42" name="Gráfico 41" descr="Medalha">
              <a:extLst>
                <a:ext uri="{FF2B5EF4-FFF2-40B4-BE49-F238E27FC236}">
                  <a16:creationId xmlns:a16="http://schemas.microsoft.com/office/drawing/2014/main" id="{D258AB2F-DEBE-4FC4-B2C8-32FF3D7C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6288" y="5650533"/>
              <a:ext cx="671590" cy="671590"/>
            </a:xfrm>
            <a:prstGeom prst="rect">
              <a:avLst/>
            </a:prstGeom>
          </p:spPr>
        </p:pic>
      </p:grpSp>
      <p:sp>
        <p:nvSpPr>
          <p:cNvPr id="60" name="Retângulo Arredondado 64">
            <a:extLst>
              <a:ext uri="{FF2B5EF4-FFF2-40B4-BE49-F238E27FC236}">
                <a16:creationId xmlns:a16="http://schemas.microsoft.com/office/drawing/2014/main" id="{C46C76CD-A00E-4A93-B473-B15A32526523}"/>
              </a:ext>
            </a:extLst>
          </p:cNvPr>
          <p:cNvSpPr/>
          <p:nvPr/>
        </p:nvSpPr>
        <p:spPr>
          <a:xfrm>
            <a:off x="1316006" y="857250"/>
            <a:ext cx="7494450" cy="990600"/>
          </a:xfrm>
          <a:prstGeom prst="roundRect">
            <a:avLst>
              <a:gd name="adj" fmla="val 13913"/>
            </a:avLst>
          </a:prstGeom>
          <a:solidFill>
            <a:srgbClr val="1B1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Gráfico 69">
            <a:extLst>
              <a:ext uri="{FF2B5EF4-FFF2-40B4-BE49-F238E27FC236}">
                <a16:creationId xmlns:a16="http://schemas.microsoft.com/office/drawing/2014/main" id="{88E84614-A59C-44B5-93DD-EA830D9B6A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548"/>
          <a:stretch/>
        </p:blipFill>
        <p:spPr>
          <a:xfrm>
            <a:off x="7473160" y="639827"/>
            <a:ext cx="1345355" cy="1199381"/>
          </a:xfrm>
          <a:prstGeom prst="rect">
            <a:avLst/>
          </a:prstGeom>
        </p:spPr>
      </p:pic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5F8E7FD6-2063-43A4-BC9E-DAE3DCF75294}"/>
              </a:ext>
            </a:extLst>
          </p:cNvPr>
          <p:cNvSpPr/>
          <p:nvPr/>
        </p:nvSpPr>
        <p:spPr>
          <a:xfrm>
            <a:off x="9026456" y="341249"/>
            <a:ext cx="2807922" cy="1506602"/>
          </a:xfrm>
          <a:prstGeom prst="roundRect">
            <a:avLst>
              <a:gd name="adj" fmla="val 7827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Arredondado 61">
            <a:extLst>
              <a:ext uri="{FF2B5EF4-FFF2-40B4-BE49-F238E27FC236}">
                <a16:creationId xmlns:a16="http://schemas.microsoft.com/office/drawing/2014/main" id="{9E11EE0E-F9E4-46F6-A8B2-F247FD3FAAED}"/>
              </a:ext>
            </a:extLst>
          </p:cNvPr>
          <p:cNvSpPr/>
          <p:nvPr/>
        </p:nvSpPr>
        <p:spPr>
          <a:xfrm>
            <a:off x="25948" y="3515028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524EEE"/>
              </a:gs>
              <a:gs pos="50000">
                <a:srgbClr val="30B1FE"/>
              </a:gs>
              <a:gs pos="100000">
                <a:srgbClr val="25D49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0FCA6A3F-0FDB-468A-8638-C4856463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413015"/>
            <a:ext cx="252000" cy="256271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DF711D14-2E23-431C-96B8-0CE4270191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6182648"/>
            <a:ext cx="252000" cy="252000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62E505B9-2BFA-4D7F-B774-471487568F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279828"/>
            <a:ext cx="252000" cy="25200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30853A18-6284-44FB-AC5D-C3650A7509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" y="3010180"/>
            <a:ext cx="249840" cy="28800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25969D40-4A50-4DF1-94E2-FD1A5D3536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9" y="3639073"/>
            <a:ext cx="252000" cy="215460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17C7D7C9-845F-4D5C-86EB-FBFB60CEF691}"/>
              </a:ext>
            </a:extLst>
          </p:cNvPr>
          <p:cNvSpPr/>
          <p:nvPr/>
        </p:nvSpPr>
        <p:spPr>
          <a:xfrm>
            <a:off x="1553180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524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4ADF8051-1D27-4D77-B2B9-0BE9118B256B}"/>
              </a:ext>
            </a:extLst>
          </p:cNvPr>
          <p:cNvSpPr/>
          <p:nvPr/>
        </p:nvSpPr>
        <p:spPr>
          <a:xfrm>
            <a:off x="3460292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25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0BB5B02-65E0-44E9-84F1-C89683414AB1}"/>
              </a:ext>
            </a:extLst>
          </p:cNvPr>
          <p:cNvSpPr/>
          <p:nvPr/>
        </p:nvSpPr>
        <p:spPr>
          <a:xfrm>
            <a:off x="5366626" y="1149787"/>
            <a:ext cx="396000" cy="396000"/>
          </a:xfrm>
          <a:prstGeom prst="roundRect">
            <a:avLst>
              <a:gd name="adj" fmla="val 20000"/>
            </a:avLst>
          </a:prstGeom>
          <a:solidFill>
            <a:srgbClr val="30B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6F1F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19244009-B494-4DAF-AC4B-AA4774924D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8" y="1239787"/>
            <a:ext cx="248276" cy="216000"/>
          </a:xfrm>
          <a:prstGeom prst="rect">
            <a:avLst/>
          </a:prstGeom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D24608F1-9984-42D6-AC66-D3DA064A3B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8" y="1239787"/>
            <a:ext cx="109080" cy="2160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3E1CC221-04E0-4ED2-8B33-FFAF12B877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26" y="1230787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8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9C6A5E6-B97E-46CA-B57C-159F920EDB3C}"/>
              </a:ext>
            </a:extLst>
          </p:cNvPr>
          <p:cNvGrpSpPr/>
          <p:nvPr/>
        </p:nvGrpSpPr>
        <p:grpSpPr>
          <a:xfrm>
            <a:off x="4200525" y="808006"/>
            <a:ext cx="3434595" cy="5241988"/>
            <a:chOff x="8172450" y="533400"/>
            <a:chExt cx="3434595" cy="5241988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177339B-A71F-46F0-8975-ED53F9AFF07F}"/>
                </a:ext>
              </a:extLst>
            </p:cNvPr>
            <p:cNvSpPr/>
            <p:nvPr/>
          </p:nvSpPr>
          <p:spPr>
            <a:xfrm>
              <a:off x="8172450" y="533400"/>
              <a:ext cx="3434595" cy="5241988"/>
            </a:xfrm>
            <a:prstGeom prst="roundRect">
              <a:avLst>
                <a:gd name="adj" fmla="val 9020"/>
              </a:avLst>
            </a:prstGeom>
            <a:solidFill>
              <a:srgbClr val="524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96664E-14D2-4AFA-9994-562AC187D614}"/>
                </a:ext>
              </a:extLst>
            </p:cNvPr>
            <p:cNvSpPr/>
            <p:nvPr/>
          </p:nvSpPr>
          <p:spPr>
            <a:xfrm>
              <a:off x="8172450" y="1211122"/>
              <a:ext cx="3434595" cy="38862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0E8C953-ECEC-4C96-BB71-D0ACB3771D0E}"/>
                </a:ext>
              </a:extLst>
            </p:cNvPr>
            <p:cNvSpPr/>
            <p:nvPr/>
          </p:nvSpPr>
          <p:spPr>
            <a:xfrm>
              <a:off x="8172450" y="4487721"/>
              <a:ext cx="3434595" cy="928253"/>
            </a:xfrm>
            <a:prstGeom prst="rect">
              <a:avLst/>
            </a:prstGeom>
            <a:solidFill>
              <a:srgbClr val="1B1A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13877FA-AF14-479E-84CF-6E65BE593752}"/>
                </a:ext>
              </a:extLst>
            </p:cNvPr>
            <p:cNvSpPr/>
            <p:nvPr/>
          </p:nvSpPr>
          <p:spPr>
            <a:xfrm>
              <a:off x="8172450" y="892186"/>
              <a:ext cx="3434595" cy="471336"/>
            </a:xfrm>
            <a:prstGeom prst="rect">
              <a:avLst/>
            </a:prstGeom>
            <a:solidFill>
              <a:srgbClr val="1B1A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6F1F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79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15A2E0C-6C71-40BD-BB81-A8A580FCE2BF}"/>
              </a:ext>
            </a:extLst>
          </p:cNvPr>
          <p:cNvSpPr/>
          <p:nvPr/>
        </p:nvSpPr>
        <p:spPr>
          <a:xfrm>
            <a:off x="0" y="-93305"/>
            <a:ext cx="633600" cy="6951305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93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837A33-162E-45CB-ACE0-DA352EB4D0FF}"/>
              </a:ext>
            </a:extLst>
          </p:cNvPr>
          <p:cNvGrpSpPr/>
          <p:nvPr/>
        </p:nvGrpSpPr>
        <p:grpSpPr>
          <a:xfrm>
            <a:off x="-1" y="0"/>
            <a:ext cx="669303" cy="6858000"/>
            <a:chOff x="0" y="0"/>
            <a:chExt cx="587832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C97ED3-D380-46A6-82A7-55AF8F7F6D99}"/>
                </a:ext>
              </a:extLst>
            </p:cNvPr>
            <p:cNvSpPr/>
            <p:nvPr/>
          </p:nvSpPr>
          <p:spPr>
            <a:xfrm>
              <a:off x="0" y="0"/>
              <a:ext cx="587829" cy="6858000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8AD70F7-2FEB-4FB7-9BD0-33698F1428EE}"/>
                </a:ext>
              </a:extLst>
            </p:cNvPr>
            <p:cNvSpPr/>
            <p:nvPr/>
          </p:nvSpPr>
          <p:spPr>
            <a:xfrm rot="16200000">
              <a:off x="34342" y="3575450"/>
              <a:ext cx="584463" cy="522517"/>
            </a:xfrm>
            <a:prstGeom prst="round2SameRect">
              <a:avLst/>
            </a:prstGeom>
            <a:solidFill>
              <a:srgbClr val="1E0C32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89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777599" y="2024099"/>
            <a:ext cx="3654442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sp>
        <p:nvSpPr>
          <p:cNvPr id="26" name="Retângulo: Cantos Arredondados 75">
            <a:extLst>
              <a:ext uri="{FF2B5EF4-FFF2-40B4-BE49-F238E27FC236}">
                <a16:creationId xmlns:a16="http://schemas.microsoft.com/office/drawing/2014/main" id="{31E80FAA-5247-49C7-B675-95E2F8E1C072}"/>
              </a:ext>
            </a:extLst>
          </p:cNvPr>
          <p:cNvSpPr/>
          <p:nvPr/>
        </p:nvSpPr>
        <p:spPr>
          <a:xfrm>
            <a:off x="4563056" y="2043620"/>
            <a:ext cx="3654442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75">
            <a:extLst>
              <a:ext uri="{FF2B5EF4-FFF2-40B4-BE49-F238E27FC236}">
                <a16:creationId xmlns:a16="http://schemas.microsoft.com/office/drawing/2014/main" id="{47FE3FB8-E8B9-4678-9B33-F0170DD08335}"/>
              </a:ext>
            </a:extLst>
          </p:cNvPr>
          <p:cNvSpPr/>
          <p:nvPr/>
        </p:nvSpPr>
        <p:spPr>
          <a:xfrm>
            <a:off x="8339195" y="2043620"/>
            <a:ext cx="3654442" cy="4599034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: Cantos Arredondados 75">
            <a:extLst>
              <a:ext uri="{FF2B5EF4-FFF2-40B4-BE49-F238E27FC236}">
                <a16:creationId xmlns:a16="http://schemas.microsoft.com/office/drawing/2014/main" id="{CF332F0D-E979-42F4-A246-047D91E01E30}"/>
              </a:ext>
            </a:extLst>
          </p:cNvPr>
          <p:cNvSpPr/>
          <p:nvPr/>
        </p:nvSpPr>
        <p:spPr>
          <a:xfrm>
            <a:off x="777598" y="4460897"/>
            <a:ext cx="7363233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22C7-AFC8-41EF-BF65-7C91497039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91" y="1172672"/>
            <a:ext cx="273882" cy="260188"/>
          </a:xfrm>
          <a:prstGeom prst="rect">
            <a:avLst/>
          </a:prstGeom>
        </p:spPr>
      </p:pic>
      <p:pic>
        <p:nvPicPr>
          <p:cNvPr id="32" name="Gráfico 83">
            <a:extLst>
              <a:ext uri="{FF2B5EF4-FFF2-40B4-BE49-F238E27FC236}">
                <a16:creationId xmlns:a16="http://schemas.microsoft.com/office/drawing/2014/main" id="{5DB102B8-92C3-44B2-8BD9-3A6B953E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9082" y="1131741"/>
            <a:ext cx="288000" cy="28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3FD896-1605-419D-923E-BA0464453F3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42" y="836557"/>
            <a:ext cx="861421" cy="818350"/>
          </a:xfrm>
          <a:prstGeom prst="rect">
            <a:avLst/>
          </a:prstGeom>
          <a:solidFill>
            <a:srgbClr val="111B29">
              <a:alpha val="25000"/>
            </a:srgbClr>
          </a:solidFill>
          <a:ln w="3119" cap="flat">
            <a:noFill/>
            <a:prstDash val="solid"/>
            <a:miter/>
          </a:ln>
        </p:spPr>
      </p:pic>
      <p:pic>
        <p:nvPicPr>
          <p:cNvPr id="34" name="Gráfico 53">
            <a:extLst>
              <a:ext uri="{FF2B5EF4-FFF2-40B4-BE49-F238E27FC236}">
                <a16:creationId xmlns:a16="http://schemas.microsoft.com/office/drawing/2014/main" id="{EF8EB8E6-F6F7-44DA-A7B8-5E3E1D2AB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10801202" y="873791"/>
            <a:ext cx="1065600" cy="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B26C5A-5D95-4863-8EF6-DDD304C63FB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1" name="Imagem 60" descr="Uma imagem contendo céu noturno, estrela&#10;&#10;Descrição gerada automaticamente">
              <a:extLst>
                <a:ext uri="{FF2B5EF4-FFF2-40B4-BE49-F238E27FC236}">
                  <a16:creationId xmlns:a16="http://schemas.microsoft.com/office/drawing/2014/main" id="{1364879C-6E29-4B86-8B52-422281C40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C40530B3-EAAE-4D85-8A55-F4A8C472268E}"/>
                </a:ext>
              </a:extLst>
            </p:cNvPr>
            <p:cNvSpPr/>
            <p:nvPr/>
          </p:nvSpPr>
          <p:spPr>
            <a:xfrm rot="16200000">
              <a:off x="-3112199" y="3112201"/>
              <a:ext cx="6857999" cy="633600"/>
            </a:xfrm>
            <a:custGeom>
              <a:avLst/>
              <a:gdLst>
                <a:gd name="connsiteX0" fmla="*/ 6857999 w 6857999"/>
                <a:gd name="connsiteY0" fmla="*/ 0 h 633600"/>
                <a:gd name="connsiteX1" fmla="*/ 6857999 w 6857999"/>
                <a:gd name="connsiteY1" fmla="*/ 633600 h 633600"/>
                <a:gd name="connsiteX2" fmla="*/ 5855041 w 6857999"/>
                <a:gd name="connsiteY2" fmla="*/ 633600 h 633600"/>
                <a:gd name="connsiteX3" fmla="*/ 5855041 w 6857999"/>
                <a:gd name="connsiteY3" fmla="*/ 115474 h 633600"/>
                <a:gd name="connsiteX4" fmla="*/ 5804243 w 6857999"/>
                <a:gd name="connsiteY4" fmla="*/ 64676 h 633600"/>
                <a:gd name="connsiteX5" fmla="*/ 5392415 w 6857999"/>
                <a:gd name="connsiteY5" fmla="*/ 64676 h 633600"/>
                <a:gd name="connsiteX6" fmla="*/ 5341617 w 6857999"/>
                <a:gd name="connsiteY6" fmla="*/ 115474 h 633600"/>
                <a:gd name="connsiteX7" fmla="*/ 5341617 w 6857999"/>
                <a:gd name="connsiteY7" fmla="*/ 633600 h 633600"/>
                <a:gd name="connsiteX8" fmla="*/ 0 w 6857999"/>
                <a:gd name="connsiteY8" fmla="*/ 633600 h 633600"/>
                <a:gd name="connsiteX9" fmla="*/ 0 w 6857999"/>
                <a:gd name="connsiteY9" fmla="*/ 0 h 633600"/>
                <a:gd name="connsiteX10" fmla="*/ 6857999 w 6857999"/>
                <a:gd name="connsiteY10" fmla="*/ 0 h 6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7999" h="633600">
                  <a:moveTo>
                    <a:pt x="6857999" y="0"/>
                  </a:moveTo>
                  <a:lnTo>
                    <a:pt x="6857999" y="633600"/>
                  </a:lnTo>
                  <a:lnTo>
                    <a:pt x="5855041" y="633600"/>
                  </a:lnTo>
                  <a:lnTo>
                    <a:pt x="5855041" y="115474"/>
                  </a:lnTo>
                  <a:cubicBezTo>
                    <a:pt x="5855041" y="87419"/>
                    <a:pt x="5832298" y="64676"/>
                    <a:pt x="5804243" y="64676"/>
                  </a:cubicBezTo>
                  <a:lnTo>
                    <a:pt x="5392415" y="64676"/>
                  </a:lnTo>
                  <a:cubicBezTo>
                    <a:pt x="5364360" y="64676"/>
                    <a:pt x="5341617" y="87419"/>
                    <a:pt x="5341617" y="115474"/>
                  </a:cubicBezTo>
                  <a:lnTo>
                    <a:pt x="5341617" y="633600"/>
                  </a:lnTo>
                  <a:lnTo>
                    <a:pt x="0" y="633600"/>
                  </a:lnTo>
                  <a:lnTo>
                    <a:pt x="0" y="0"/>
                  </a:lnTo>
                  <a:lnTo>
                    <a:pt x="685799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777599" y="2024099"/>
            <a:ext cx="3654442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75">
            <a:extLst>
              <a:ext uri="{FF2B5EF4-FFF2-40B4-BE49-F238E27FC236}">
                <a16:creationId xmlns:a16="http://schemas.microsoft.com/office/drawing/2014/main" id="{31E80FAA-5247-49C7-B675-95E2F8E1C072}"/>
              </a:ext>
            </a:extLst>
          </p:cNvPr>
          <p:cNvSpPr/>
          <p:nvPr/>
        </p:nvSpPr>
        <p:spPr>
          <a:xfrm>
            <a:off x="4563056" y="2043620"/>
            <a:ext cx="3654442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75">
            <a:extLst>
              <a:ext uri="{FF2B5EF4-FFF2-40B4-BE49-F238E27FC236}">
                <a16:creationId xmlns:a16="http://schemas.microsoft.com/office/drawing/2014/main" id="{47FE3FB8-E8B9-4678-9B33-F0170DD08335}"/>
              </a:ext>
            </a:extLst>
          </p:cNvPr>
          <p:cNvSpPr/>
          <p:nvPr/>
        </p:nvSpPr>
        <p:spPr>
          <a:xfrm>
            <a:off x="8339195" y="2043620"/>
            <a:ext cx="3654442" cy="4599034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: Cantos Arredondados 75">
            <a:extLst>
              <a:ext uri="{FF2B5EF4-FFF2-40B4-BE49-F238E27FC236}">
                <a16:creationId xmlns:a16="http://schemas.microsoft.com/office/drawing/2014/main" id="{CF332F0D-E979-42F4-A246-047D91E01E30}"/>
              </a:ext>
            </a:extLst>
          </p:cNvPr>
          <p:cNvSpPr/>
          <p:nvPr/>
        </p:nvSpPr>
        <p:spPr>
          <a:xfrm>
            <a:off x="777598" y="4460897"/>
            <a:ext cx="7363233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Gráfico 53">
            <a:extLst>
              <a:ext uri="{FF2B5EF4-FFF2-40B4-BE49-F238E27FC236}">
                <a16:creationId xmlns:a16="http://schemas.microsoft.com/office/drawing/2014/main" id="{EF8EB8E6-F6F7-44DA-A7B8-5E3E1D2AB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87"/>
          <a:stretch/>
        </p:blipFill>
        <p:spPr>
          <a:xfrm>
            <a:off x="10801202" y="873791"/>
            <a:ext cx="1065600" cy="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BA629D7E-64CB-457A-97A9-C72DFE06694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0AB092F0-3CE7-4506-9888-D5ED70BD5A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68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WS 2 - SAC">
      <a:dk1>
        <a:srgbClr val="23132E"/>
      </a:dk1>
      <a:lt1>
        <a:srgbClr val="F6F1FB"/>
      </a:lt1>
      <a:dk2>
        <a:srgbClr val="9DA2B7"/>
      </a:dk2>
      <a:lt2>
        <a:srgbClr val="FFFFFF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S 2 - SAC">
    <a:dk1>
      <a:srgbClr val="23132E"/>
    </a:dk1>
    <a:lt1>
      <a:srgbClr val="F6F1FB"/>
    </a:lt1>
    <a:dk2>
      <a:srgbClr val="9DA2B7"/>
    </a:dk2>
    <a:lt2>
      <a:srgbClr val="FFFFFF"/>
    </a:lt2>
    <a:accent1>
      <a:srgbClr val="6B32D9"/>
    </a:accent1>
    <a:accent2>
      <a:srgbClr val="25D498"/>
    </a:accent2>
    <a:accent3>
      <a:srgbClr val="30B1FE"/>
    </a:accent3>
    <a:accent4>
      <a:srgbClr val="FF8248"/>
    </a:accent4>
    <a:accent5>
      <a:srgbClr val="FC4B7C"/>
    </a:accent5>
    <a:accent6>
      <a:srgbClr val="FFBF1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24</Words>
  <Application>Microsoft Office PowerPoint</Application>
  <PresentationFormat>Widescreen</PresentationFormat>
  <Paragraphs>24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Tema do Office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Augustine Omaku</cp:lastModifiedBy>
  <cp:revision>45</cp:revision>
  <dcterms:created xsi:type="dcterms:W3CDTF">2020-07-13T11:23:49Z</dcterms:created>
  <dcterms:modified xsi:type="dcterms:W3CDTF">2022-07-16T15:48:34Z</dcterms:modified>
</cp:coreProperties>
</file>